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211" r:id="rId1"/>
  </p:sldMasterIdLst>
  <p:notesMasterIdLst>
    <p:notesMasterId r:id="rId11"/>
  </p:notesMasterIdLst>
  <p:handoutMasterIdLst>
    <p:handoutMasterId r:id="rId12"/>
  </p:handoutMasterIdLst>
  <p:sldIdLst>
    <p:sldId id="256" r:id="rId2"/>
    <p:sldId id="263" r:id="rId3"/>
    <p:sldId id="258" r:id="rId4"/>
    <p:sldId id="259" r:id="rId5"/>
    <p:sldId id="261" r:id="rId6"/>
    <p:sldId id="262" r:id="rId7"/>
    <p:sldId id="266" r:id="rId8"/>
    <p:sldId id="267" r:id="rId9"/>
    <p:sldId id="268" r:id="rId10"/>
  </p:sldIdLst>
  <p:sldSz cx="9144000" cy="6858000" type="screen4x3"/>
  <p:notesSz cx="6858000" cy="9144000"/>
  <p:custDataLst>
    <p:tags r:id="rId1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1224" y="-156"/>
      </p:cViewPr>
      <p:guideLst>
        <p:guide orient="horz" pos="2160"/>
        <p:guide pos="2880"/>
      </p:guideLst>
    </p:cSldViewPr>
  </p:slideViewPr>
  <p:notesTextViewPr>
    <p:cViewPr>
      <p:scale>
        <a:sx n="1" d="1"/>
        <a:sy n="1" d="1"/>
      </p:scale>
      <p:origin x="0" y="0"/>
    </p:cViewPr>
  </p:notesTextViewPr>
  <p:notesViewPr>
    <p:cSldViewPr>
      <p:cViewPr varScale="1">
        <p:scale>
          <a:sx n="81" d="100"/>
          <a:sy n="81" d="100"/>
        </p:scale>
        <p:origin x="-3330"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5BCC480-F351-4DB9-82CF-617D0053275F}" type="doc">
      <dgm:prSet loTypeId="urn:microsoft.com/office/officeart/2005/8/layout/gear1" loCatId="cycle" qsTypeId="urn:microsoft.com/office/officeart/2005/8/quickstyle/simple1" qsCatId="simple" csTypeId="urn:microsoft.com/office/officeart/2005/8/colors/colorful5" csCatId="colorful" phldr="0"/>
      <dgm:spPr/>
    </dgm:pt>
    <dgm:pt modelId="{BD9EB81B-8932-4A64-A830-A5B70894334F}">
      <dgm:prSet phldrT="[Texte]" phldr="1"/>
      <dgm:spPr/>
      <dgm:t>
        <a:bodyPr/>
        <a:lstStyle/>
        <a:p>
          <a:endParaRPr lang="fr-CH"/>
        </a:p>
      </dgm:t>
    </dgm:pt>
    <dgm:pt modelId="{CA7D5FDF-7A94-4679-AFBD-E127BE3A0F9F}" type="parTrans" cxnId="{18888DA9-D5AD-4CC3-825E-53B572553735}">
      <dgm:prSet/>
      <dgm:spPr/>
      <dgm:t>
        <a:bodyPr/>
        <a:lstStyle/>
        <a:p>
          <a:endParaRPr lang="fr-CH"/>
        </a:p>
      </dgm:t>
    </dgm:pt>
    <dgm:pt modelId="{23E696BC-4C7D-4766-9877-9F06A1E8BEF2}" type="sibTrans" cxnId="{18888DA9-D5AD-4CC3-825E-53B572553735}">
      <dgm:prSet/>
      <dgm:spPr/>
      <dgm:t>
        <a:bodyPr/>
        <a:lstStyle/>
        <a:p>
          <a:endParaRPr lang="fr-CH"/>
        </a:p>
      </dgm:t>
    </dgm:pt>
    <dgm:pt modelId="{599B3924-C0D9-401B-87B6-7C1A7C042942}">
      <dgm:prSet phldrT="[Texte]" phldr="1"/>
      <dgm:spPr/>
      <dgm:t>
        <a:bodyPr/>
        <a:lstStyle/>
        <a:p>
          <a:endParaRPr lang="fr-CH"/>
        </a:p>
      </dgm:t>
    </dgm:pt>
    <dgm:pt modelId="{181CA7E6-9F01-41B8-B31E-AC9AC0BB8D02}" type="parTrans" cxnId="{E72CA758-0E41-4DE7-BE9F-F52069D864B1}">
      <dgm:prSet/>
      <dgm:spPr/>
      <dgm:t>
        <a:bodyPr/>
        <a:lstStyle/>
        <a:p>
          <a:endParaRPr lang="fr-CH"/>
        </a:p>
      </dgm:t>
    </dgm:pt>
    <dgm:pt modelId="{85E7C890-141F-4EE0-B03F-0944E0284099}" type="sibTrans" cxnId="{E72CA758-0E41-4DE7-BE9F-F52069D864B1}">
      <dgm:prSet/>
      <dgm:spPr/>
      <dgm:t>
        <a:bodyPr/>
        <a:lstStyle/>
        <a:p>
          <a:endParaRPr lang="fr-CH"/>
        </a:p>
      </dgm:t>
    </dgm:pt>
    <dgm:pt modelId="{97A23E29-E653-41A0-99EA-CCC8FEE252E6}">
      <dgm:prSet phldrT="[Texte]" phldr="1"/>
      <dgm:spPr/>
      <dgm:t>
        <a:bodyPr/>
        <a:lstStyle/>
        <a:p>
          <a:endParaRPr lang="fr-CH" dirty="0"/>
        </a:p>
      </dgm:t>
    </dgm:pt>
    <dgm:pt modelId="{C64F7F4F-5E0E-4A4C-8480-01BAC03E9280}" type="parTrans" cxnId="{7CEC0788-8B28-4B57-ABF2-799B0AE13B74}">
      <dgm:prSet/>
      <dgm:spPr/>
      <dgm:t>
        <a:bodyPr/>
        <a:lstStyle/>
        <a:p>
          <a:endParaRPr lang="fr-CH"/>
        </a:p>
      </dgm:t>
    </dgm:pt>
    <dgm:pt modelId="{A796AD34-9472-48D0-A20D-7E087EDC9B0A}" type="sibTrans" cxnId="{7CEC0788-8B28-4B57-ABF2-799B0AE13B74}">
      <dgm:prSet/>
      <dgm:spPr/>
      <dgm:t>
        <a:bodyPr/>
        <a:lstStyle/>
        <a:p>
          <a:endParaRPr lang="fr-CH"/>
        </a:p>
      </dgm:t>
    </dgm:pt>
    <dgm:pt modelId="{44047165-B77B-42D2-AD80-55B8389BEB9D}" type="pres">
      <dgm:prSet presAssocID="{A5BCC480-F351-4DB9-82CF-617D0053275F}" presName="composite" presStyleCnt="0">
        <dgm:presLayoutVars>
          <dgm:chMax val="3"/>
          <dgm:animLvl val="lvl"/>
          <dgm:resizeHandles val="exact"/>
        </dgm:presLayoutVars>
      </dgm:prSet>
      <dgm:spPr/>
    </dgm:pt>
    <dgm:pt modelId="{C2EEDA23-3033-40F0-99F8-CC9E3DF81782}" type="pres">
      <dgm:prSet presAssocID="{BD9EB81B-8932-4A64-A830-A5B70894334F}" presName="gear1" presStyleLbl="node1" presStyleIdx="0" presStyleCnt="3">
        <dgm:presLayoutVars>
          <dgm:chMax val="1"/>
          <dgm:bulletEnabled val="1"/>
        </dgm:presLayoutVars>
      </dgm:prSet>
      <dgm:spPr/>
      <dgm:t>
        <a:bodyPr/>
        <a:lstStyle/>
        <a:p>
          <a:endParaRPr lang="fr-CH"/>
        </a:p>
      </dgm:t>
    </dgm:pt>
    <dgm:pt modelId="{F9D54CFF-51A3-4D56-BC86-DCA3E0891460}" type="pres">
      <dgm:prSet presAssocID="{BD9EB81B-8932-4A64-A830-A5B70894334F}" presName="gear1srcNode" presStyleLbl="node1" presStyleIdx="0" presStyleCnt="3"/>
      <dgm:spPr/>
      <dgm:t>
        <a:bodyPr/>
        <a:lstStyle/>
        <a:p>
          <a:endParaRPr lang="fr-CH"/>
        </a:p>
      </dgm:t>
    </dgm:pt>
    <dgm:pt modelId="{A565E28A-C544-4AEA-BEA3-EB967C6F0D7E}" type="pres">
      <dgm:prSet presAssocID="{BD9EB81B-8932-4A64-A830-A5B70894334F}" presName="gear1dstNode" presStyleLbl="node1" presStyleIdx="0" presStyleCnt="3"/>
      <dgm:spPr/>
      <dgm:t>
        <a:bodyPr/>
        <a:lstStyle/>
        <a:p>
          <a:endParaRPr lang="fr-CH"/>
        </a:p>
      </dgm:t>
    </dgm:pt>
    <dgm:pt modelId="{7E8AF74B-A9FC-4D44-8F07-FD92B140316A}" type="pres">
      <dgm:prSet presAssocID="{599B3924-C0D9-401B-87B6-7C1A7C042942}" presName="gear2" presStyleLbl="node1" presStyleIdx="1" presStyleCnt="3">
        <dgm:presLayoutVars>
          <dgm:chMax val="1"/>
          <dgm:bulletEnabled val="1"/>
        </dgm:presLayoutVars>
      </dgm:prSet>
      <dgm:spPr/>
      <dgm:t>
        <a:bodyPr/>
        <a:lstStyle/>
        <a:p>
          <a:endParaRPr lang="fr-CH"/>
        </a:p>
      </dgm:t>
    </dgm:pt>
    <dgm:pt modelId="{18DA5BFF-1D7E-453D-B37B-330EC3D414CA}" type="pres">
      <dgm:prSet presAssocID="{599B3924-C0D9-401B-87B6-7C1A7C042942}" presName="gear2srcNode" presStyleLbl="node1" presStyleIdx="1" presStyleCnt="3"/>
      <dgm:spPr/>
      <dgm:t>
        <a:bodyPr/>
        <a:lstStyle/>
        <a:p>
          <a:endParaRPr lang="fr-CH"/>
        </a:p>
      </dgm:t>
    </dgm:pt>
    <dgm:pt modelId="{AA00C4F2-A713-4688-A756-7FDBB4557073}" type="pres">
      <dgm:prSet presAssocID="{599B3924-C0D9-401B-87B6-7C1A7C042942}" presName="gear2dstNode" presStyleLbl="node1" presStyleIdx="1" presStyleCnt="3"/>
      <dgm:spPr/>
      <dgm:t>
        <a:bodyPr/>
        <a:lstStyle/>
        <a:p>
          <a:endParaRPr lang="fr-CH"/>
        </a:p>
      </dgm:t>
    </dgm:pt>
    <dgm:pt modelId="{327D7E9A-28B0-4B73-9943-B5E0F948554F}" type="pres">
      <dgm:prSet presAssocID="{97A23E29-E653-41A0-99EA-CCC8FEE252E6}" presName="gear3" presStyleLbl="node1" presStyleIdx="2" presStyleCnt="3"/>
      <dgm:spPr/>
      <dgm:t>
        <a:bodyPr/>
        <a:lstStyle/>
        <a:p>
          <a:endParaRPr lang="fr-CH"/>
        </a:p>
      </dgm:t>
    </dgm:pt>
    <dgm:pt modelId="{6A3CE44E-796E-4833-B7E4-3F615CD0F3A3}" type="pres">
      <dgm:prSet presAssocID="{97A23E29-E653-41A0-99EA-CCC8FEE252E6}" presName="gear3tx" presStyleLbl="node1" presStyleIdx="2" presStyleCnt="3">
        <dgm:presLayoutVars>
          <dgm:chMax val="1"/>
          <dgm:bulletEnabled val="1"/>
        </dgm:presLayoutVars>
      </dgm:prSet>
      <dgm:spPr/>
      <dgm:t>
        <a:bodyPr/>
        <a:lstStyle/>
        <a:p>
          <a:endParaRPr lang="fr-CH"/>
        </a:p>
      </dgm:t>
    </dgm:pt>
    <dgm:pt modelId="{DB573A0A-EF94-4E25-8802-394D8959AB78}" type="pres">
      <dgm:prSet presAssocID="{97A23E29-E653-41A0-99EA-CCC8FEE252E6}" presName="gear3srcNode" presStyleLbl="node1" presStyleIdx="2" presStyleCnt="3"/>
      <dgm:spPr/>
      <dgm:t>
        <a:bodyPr/>
        <a:lstStyle/>
        <a:p>
          <a:endParaRPr lang="fr-CH"/>
        </a:p>
      </dgm:t>
    </dgm:pt>
    <dgm:pt modelId="{C6EA6FB1-0431-4F67-846E-A4A63341118C}" type="pres">
      <dgm:prSet presAssocID="{97A23E29-E653-41A0-99EA-CCC8FEE252E6}" presName="gear3dstNode" presStyleLbl="node1" presStyleIdx="2" presStyleCnt="3"/>
      <dgm:spPr/>
      <dgm:t>
        <a:bodyPr/>
        <a:lstStyle/>
        <a:p>
          <a:endParaRPr lang="fr-CH"/>
        </a:p>
      </dgm:t>
    </dgm:pt>
    <dgm:pt modelId="{C1977351-E71A-4BEA-B346-5CAF929779DC}" type="pres">
      <dgm:prSet presAssocID="{23E696BC-4C7D-4766-9877-9F06A1E8BEF2}" presName="connector1" presStyleLbl="sibTrans2D1" presStyleIdx="0" presStyleCnt="3"/>
      <dgm:spPr/>
      <dgm:t>
        <a:bodyPr/>
        <a:lstStyle/>
        <a:p>
          <a:endParaRPr lang="fr-CH"/>
        </a:p>
      </dgm:t>
    </dgm:pt>
    <dgm:pt modelId="{3CC8C359-AD36-471B-8E5F-E240C7814653}" type="pres">
      <dgm:prSet presAssocID="{85E7C890-141F-4EE0-B03F-0944E0284099}" presName="connector2" presStyleLbl="sibTrans2D1" presStyleIdx="1" presStyleCnt="3"/>
      <dgm:spPr/>
      <dgm:t>
        <a:bodyPr/>
        <a:lstStyle/>
        <a:p>
          <a:endParaRPr lang="fr-CH"/>
        </a:p>
      </dgm:t>
    </dgm:pt>
    <dgm:pt modelId="{CF43AB10-61BC-4770-B96C-1D681B796909}" type="pres">
      <dgm:prSet presAssocID="{A796AD34-9472-48D0-A20D-7E087EDC9B0A}" presName="connector3" presStyleLbl="sibTrans2D1" presStyleIdx="2" presStyleCnt="3"/>
      <dgm:spPr/>
      <dgm:t>
        <a:bodyPr/>
        <a:lstStyle/>
        <a:p>
          <a:endParaRPr lang="fr-CH"/>
        </a:p>
      </dgm:t>
    </dgm:pt>
  </dgm:ptLst>
  <dgm:cxnLst>
    <dgm:cxn modelId="{EFD7C924-8505-43CF-80A3-A10632EC5013}" type="presOf" srcId="{BD9EB81B-8932-4A64-A830-A5B70894334F}" destId="{A565E28A-C544-4AEA-BEA3-EB967C6F0D7E}" srcOrd="2" destOrd="0" presId="urn:microsoft.com/office/officeart/2005/8/layout/gear1"/>
    <dgm:cxn modelId="{E6198F34-3CCC-4C34-A848-4E6BCF5135A1}" type="presOf" srcId="{BD9EB81B-8932-4A64-A830-A5B70894334F}" destId="{C2EEDA23-3033-40F0-99F8-CC9E3DF81782}" srcOrd="0" destOrd="0" presId="urn:microsoft.com/office/officeart/2005/8/layout/gear1"/>
    <dgm:cxn modelId="{E5092EAC-6A67-4F4D-8E18-C260C81791A3}" type="presOf" srcId="{BD9EB81B-8932-4A64-A830-A5B70894334F}" destId="{F9D54CFF-51A3-4D56-BC86-DCA3E0891460}" srcOrd="1" destOrd="0" presId="urn:microsoft.com/office/officeart/2005/8/layout/gear1"/>
    <dgm:cxn modelId="{058B565A-3660-498D-A6E6-0AE14BD589D5}" type="presOf" srcId="{599B3924-C0D9-401B-87B6-7C1A7C042942}" destId="{18DA5BFF-1D7E-453D-B37B-330EC3D414CA}" srcOrd="1" destOrd="0" presId="urn:microsoft.com/office/officeart/2005/8/layout/gear1"/>
    <dgm:cxn modelId="{9BFCBFBD-13D2-4950-8369-82409DFF49B4}" type="presOf" srcId="{97A23E29-E653-41A0-99EA-CCC8FEE252E6}" destId="{327D7E9A-28B0-4B73-9943-B5E0F948554F}" srcOrd="0" destOrd="0" presId="urn:microsoft.com/office/officeart/2005/8/layout/gear1"/>
    <dgm:cxn modelId="{7F0C7A6A-B618-497E-BC27-E8B95FDEBE44}" type="presOf" srcId="{97A23E29-E653-41A0-99EA-CCC8FEE252E6}" destId="{C6EA6FB1-0431-4F67-846E-A4A63341118C}" srcOrd="3" destOrd="0" presId="urn:microsoft.com/office/officeart/2005/8/layout/gear1"/>
    <dgm:cxn modelId="{E72CA758-0E41-4DE7-BE9F-F52069D864B1}" srcId="{A5BCC480-F351-4DB9-82CF-617D0053275F}" destId="{599B3924-C0D9-401B-87B6-7C1A7C042942}" srcOrd="1" destOrd="0" parTransId="{181CA7E6-9F01-41B8-B31E-AC9AC0BB8D02}" sibTransId="{85E7C890-141F-4EE0-B03F-0944E0284099}"/>
    <dgm:cxn modelId="{E144308A-930A-471F-AE3A-C3940E34D638}" type="presOf" srcId="{A796AD34-9472-48D0-A20D-7E087EDC9B0A}" destId="{CF43AB10-61BC-4770-B96C-1D681B796909}" srcOrd="0" destOrd="0" presId="urn:microsoft.com/office/officeart/2005/8/layout/gear1"/>
    <dgm:cxn modelId="{9307E376-A4A7-434D-AF62-D89EB54A75C1}" type="presOf" srcId="{97A23E29-E653-41A0-99EA-CCC8FEE252E6}" destId="{DB573A0A-EF94-4E25-8802-394D8959AB78}" srcOrd="2" destOrd="0" presId="urn:microsoft.com/office/officeart/2005/8/layout/gear1"/>
    <dgm:cxn modelId="{18888DA9-D5AD-4CC3-825E-53B572553735}" srcId="{A5BCC480-F351-4DB9-82CF-617D0053275F}" destId="{BD9EB81B-8932-4A64-A830-A5B70894334F}" srcOrd="0" destOrd="0" parTransId="{CA7D5FDF-7A94-4679-AFBD-E127BE3A0F9F}" sibTransId="{23E696BC-4C7D-4766-9877-9F06A1E8BEF2}"/>
    <dgm:cxn modelId="{835C8191-2A66-461D-97C8-F5F49532486C}" type="presOf" srcId="{97A23E29-E653-41A0-99EA-CCC8FEE252E6}" destId="{6A3CE44E-796E-4833-B7E4-3F615CD0F3A3}" srcOrd="1" destOrd="0" presId="urn:microsoft.com/office/officeart/2005/8/layout/gear1"/>
    <dgm:cxn modelId="{75C07EEA-BBE2-486E-8441-7025E1FD5DD5}" type="presOf" srcId="{A5BCC480-F351-4DB9-82CF-617D0053275F}" destId="{44047165-B77B-42D2-AD80-55B8389BEB9D}" srcOrd="0" destOrd="0" presId="urn:microsoft.com/office/officeart/2005/8/layout/gear1"/>
    <dgm:cxn modelId="{7CEC0788-8B28-4B57-ABF2-799B0AE13B74}" srcId="{A5BCC480-F351-4DB9-82CF-617D0053275F}" destId="{97A23E29-E653-41A0-99EA-CCC8FEE252E6}" srcOrd="2" destOrd="0" parTransId="{C64F7F4F-5E0E-4A4C-8480-01BAC03E9280}" sibTransId="{A796AD34-9472-48D0-A20D-7E087EDC9B0A}"/>
    <dgm:cxn modelId="{50FB9509-FC6C-4027-8861-E067AA302C44}" type="presOf" srcId="{599B3924-C0D9-401B-87B6-7C1A7C042942}" destId="{7E8AF74B-A9FC-4D44-8F07-FD92B140316A}" srcOrd="0" destOrd="0" presId="urn:microsoft.com/office/officeart/2005/8/layout/gear1"/>
    <dgm:cxn modelId="{214C0F42-8639-4403-B8AF-1E6BEADFF39C}" type="presOf" srcId="{599B3924-C0D9-401B-87B6-7C1A7C042942}" destId="{AA00C4F2-A713-4688-A756-7FDBB4557073}" srcOrd="2" destOrd="0" presId="urn:microsoft.com/office/officeart/2005/8/layout/gear1"/>
    <dgm:cxn modelId="{07F1F809-3375-437A-BD0F-4A3E1BA2EDD9}" type="presOf" srcId="{85E7C890-141F-4EE0-B03F-0944E0284099}" destId="{3CC8C359-AD36-471B-8E5F-E240C7814653}" srcOrd="0" destOrd="0" presId="urn:microsoft.com/office/officeart/2005/8/layout/gear1"/>
    <dgm:cxn modelId="{9B297945-D25B-4AA1-929C-83DC6C5E8605}" type="presOf" srcId="{23E696BC-4C7D-4766-9877-9F06A1E8BEF2}" destId="{C1977351-E71A-4BEA-B346-5CAF929779DC}" srcOrd="0" destOrd="0" presId="urn:microsoft.com/office/officeart/2005/8/layout/gear1"/>
    <dgm:cxn modelId="{E6668DC1-0B99-4673-BC05-BBF323C31D6B}" type="presParOf" srcId="{44047165-B77B-42D2-AD80-55B8389BEB9D}" destId="{C2EEDA23-3033-40F0-99F8-CC9E3DF81782}" srcOrd="0" destOrd="0" presId="urn:microsoft.com/office/officeart/2005/8/layout/gear1"/>
    <dgm:cxn modelId="{BAB4F881-3767-416C-81A3-05957D755842}" type="presParOf" srcId="{44047165-B77B-42D2-AD80-55B8389BEB9D}" destId="{F9D54CFF-51A3-4D56-BC86-DCA3E0891460}" srcOrd="1" destOrd="0" presId="urn:microsoft.com/office/officeart/2005/8/layout/gear1"/>
    <dgm:cxn modelId="{4F7628E7-4478-4368-91F5-0737BD39CB72}" type="presParOf" srcId="{44047165-B77B-42D2-AD80-55B8389BEB9D}" destId="{A565E28A-C544-4AEA-BEA3-EB967C6F0D7E}" srcOrd="2" destOrd="0" presId="urn:microsoft.com/office/officeart/2005/8/layout/gear1"/>
    <dgm:cxn modelId="{237B14A5-D2A6-4B72-BC72-F7868ACD9CE8}" type="presParOf" srcId="{44047165-B77B-42D2-AD80-55B8389BEB9D}" destId="{7E8AF74B-A9FC-4D44-8F07-FD92B140316A}" srcOrd="3" destOrd="0" presId="urn:microsoft.com/office/officeart/2005/8/layout/gear1"/>
    <dgm:cxn modelId="{6BFF2B28-3174-4612-A1B4-C4EFF1270CF6}" type="presParOf" srcId="{44047165-B77B-42D2-AD80-55B8389BEB9D}" destId="{18DA5BFF-1D7E-453D-B37B-330EC3D414CA}" srcOrd="4" destOrd="0" presId="urn:microsoft.com/office/officeart/2005/8/layout/gear1"/>
    <dgm:cxn modelId="{6C635B12-7CAA-4816-91B5-0310CA273E60}" type="presParOf" srcId="{44047165-B77B-42D2-AD80-55B8389BEB9D}" destId="{AA00C4F2-A713-4688-A756-7FDBB4557073}" srcOrd="5" destOrd="0" presId="urn:microsoft.com/office/officeart/2005/8/layout/gear1"/>
    <dgm:cxn modelId="{B9B515FF-A76F-4372-902A-5B527BC77209}" type="presParOf" srcId="{44047165-B77B-42D2-AD80-55B8389BEB9D}" destId="{327D7E9A-28B0-4B73-9943-B5E0F948554F}" srcOrd="6" destOrd="0" presId="urn:microsoft.com/office/officeart/2005/8/layout/gear1"/>
    <dgm:cxn modelId="{B5361CE3-CA07-4438-80A0-E24ACBF30178}" type="presParOf" srcId="{44047165-B77B-42D2-AD80-55B8389BEB9D}" destId="{6A3CE44E-796E-4833-B7E4-3F615CD0F3A3}" srcOrd="7" destOrd="0" presId="urn:microsoft.com/office/officeart/2005/8/layout/gear1"/>
    <dgm:cxn modelId="{55F1D2E5-9F53-4B83-A222-EBF0EF56FAE5}" type="presParOf" srcId="{44047165-B77B-42D2-AD80-55B8389BEB9D}" destId="{DB573A0A-EF94-4E25-8802-394D8959AB78}" srcOrd="8" destOrd="0" presId="urn:microsoft.com/office/officeart/2005/8/layout/gear1"/>
    <dgm:cxn modelId="{EF90979C-7C51-4608-B96A-B6BB55D25D18}" type="presParOf" srcId="{44047165-B77B-42D2-AD80-55B8389BEB9D}" destId="{C6EA6FB1-0431-4F67-846E-A4A63341118C}" srcOrd="9" destOrd="0" presId="urn:microsoft.com/office/officeart/2005/8/layout/gear1"/>
    <dgm:cxn modelId="{BCFC7637-B517-471A-9643-3B9CEAAE8B79}" type="presParOf" srcId="{44047165-B77B-42D2-AD80-55B8389BEB9D}" destId="{C1977351-E71A-4BEA-B346-5CAF929779DC}" srcOrd="10" destOrd="0" presId="urn:microsoft.com/office/officeart/2005/8/layout/gear1"/>
    <dgm:cxn modelId="{28F4BD41-A53C-4BB9-BAAD-396958247BEA}" type="presParOf" srcId="{44047165-B77B-42D2-AD80-55B8389BEB9D}" destId="{3CC8C359-AD36-471B-8E5F-E240C7814653}" srcOrd="11" destOrd="0" presId="urn:microsoft.com/office/officeart/2005/8/layout/gear1"/>
    <dgm:cxn modelId="{F4B67DF6-9DE5-418B-9DB8-EC1CDC43FFBF}" type="presParOf" srcId="{44047165-B77B-42D2-AD80-55B8389BEB9D}" destId="{CF43AB10-61BC-4770-B96C-1D681B796909}" srcOrd="12" destOrd="0" presId="urn:microsoft.com/office/officeart/2005/8/layout/gear1"/>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DF9474E-865F-4BD3-A6B3-58B9F3EA6B75}" type="doc">
      <dgm:prSet loTypeId="urn:microsoft.com/office/officeart/2005/8/layout/cycle6" loCatId="cycle" qsTypeId="urn:microsoft.com/office/officeart/2005/8/quickstyle/simple1" qsCatId="simple" csTypeId="urn:microsoft.com/office/officeart/2005/8/colors/colorful2" csCatId="colorful" phldr="0"/>
      <dgm:spPr/>
      <dgm:t>
        <a:bodyPr/>
        <a:lstStyle/>
        <a:p>
          <a:endParaRPr lang="fr-CH"/>
        </a:p>
      </dgm:t>
    </dgm:pt>
    <dgm:pt modelId="{2FC7BF15-2C0E-476B-9AE3-D578FCA20D7B}">
      <dgm:prSet phldrT="[Texte]" phldr="1"/>
      <dgm:spPr/>
      <dgm:t>
        <a:bodyPr/>
        <a:lstStyle/>
        <a:p>
          <a:endParaRPr lang="fr-CH" dirty="0"/>
        </a:p>
      </dgm:t>
    </dgm:pt>
    <dgm:pt modelId="{164998BC-2A0D-4F64-BE74-8D544DB9859A}" type="parTrans" cxnId="{27DA7CC9-7098-420C-9413-BC5B0A10EAF6}">
      <dgm:prSet/>
      <dgm:spPr/>
      <dgm:t>
        <a:bodyPr/>
        <a:lstStyle/>
        <a:p>
          <a:endParaRPr lang="fr-CH"/>
        </a:p>
      </dgm:t>
    </dgm:pt>
    <dgm:pt modelId="{F4D96AA7-85AC-4760-8393-314F9FE06C56}" type="sibTrans" cxnId="{27DA7CC9-7098-420C-9413-BC5B0A10EAF6}">
      <dgm:prSet/>
      <dgm:spPr/>
      <dgm:t>
        <a:bodyPr/>
        <a:lstStyle/>
        <a:p>
          <a:endParaRPr lang="fr-CH"/>
        </a:p>
      </dgm:t>
    </dgm:pt>
    <dgm:pt modelId="{47EDA7E0-897A-43AD-9778-3D7099DD1B48}">
      <dgm:prSet phldrT="[Texte]" phldr="1"/>
      <dgm:spPr/>
      <dgm:t>
        <a:bodyPr/>
        <a:lstStyle/>
        <a:p>
          <a:endParaRPr lang="fr-CH" dirty="0"/>
        </a:p>
      </dgm:t>
    </dgm:pt>
    <dgm:pt modelId="{9E39A0EB-B1B9-40EE-9128-B7FF564A80F4}" type="parTrans" cxnId="{3FF88445-BF3E-4C49-95BC-9B1A0D7ABF5C}">
      <dgm:prSet/>
      <dgm:spPr/>
      <dgm:t>
        <a:bodyPr/>
        <a:lstStyle/>
        <a:p>
          <a:endParaRPr lang="fr-CH"/>
        </a:p>
      </dgm:t>
    </dgm:pt>
    <dgm:pt modelId="{49CFAD13-8FF9-43BF-99F2-EC78068224AC}" type="sibTrans" cxnId="{3FF88445-BF3E-4C49-95BC-9B1A0D7ABF5C}">
      <dgm:prSet/>
      <dgm:spPr/>
      <dgm:t>
        <a:bodyPr/>
        <a:lstStyle/>
        <a:p>
          <a:endParaRPr lang="fr-CH"/>
        </a:p>
      </dgm:t>
    </dgm:pt>
    <dgm:pt modelId="{C4B65E30-0496-44EC-A23D-1940D845738C}">
      <dgm:prSet phldrT="[Texte]" phldr="1"/>
      <dgm:spPr/>
      <dgm:t>
        <a:bodyPr/>
        <a:lstStyle/>
        <a:p>
          <a:endParaRPr lang="fr-CH"/>
        </a:p>
      </dgm:t>
    </dgm:pt>
    <dgm:pt modelId="{B79259CA-02D3-4587-91A9-D82C04E2F1EF}" type="parTrans" cxnId="{41AE5DB1-45CA-49F9-BDFF-6138A7B4A153}">
      <dgm:prSet/>
      <dgm:spPr/>
      <dgm:t>
        <a:bodyPr/>
        <a:lstStyle/>
        <a:p>
          <a:endParaRPr lang="fr-CH"/>
        </a:p>
      </dgm:t>
    </dgm:pt>
    <dgm:pt modelId="{D9518D50-16EB-4173-B1D6-A7CBB1D59702}" type="sibTrans" cxnId="{41AE5DB1-45CA-49F9-BDFF-6138A7B4A153}">
      <dgm:prSet/>
      <dgm:spPr/>
      <dgm:t>
        <a:bodyPr/>
        <a:lstStyle/>
        <a:p>
          <a:endParaRPr lang="fr-CH"/>
        </a:p>
      </dgm:t>
    </dgm:pt>
    <dgm:pt modelId="{8BD86BA6-6BBF-48A7-99F3-653EC67D9F8E}">
      <dgm:prSet phldrT="[Texte]" phldr="1"/>
      <dgm:spPr/>
      <dgm:t>
        <a:bodyPr/>
        <a:lstStyle/>
        <a:p>
          <a:endParaRPr lang="fr-CH"/>
        </a:p>
      </dgm:t>
    </dgm:pt>
    <dgm:pt modelId="{7EBE55FD-B644-4500-A6A4-AB22DDA637D5}" type="parTrans" cxnId="{0F374C8C-7D4A-454C-A2F1-669C683E05B0}">
      <dgm:prSet/>
      <dgm:spPr/>
      <dgm:t>
        <a:bodyPr/>
        <a:lstStyle/>
        <a:p>
          <a:endParaRPr lang="fr-CH"/>
        </a:p>
      </dgm:t>
    </dgm:pt>
    <dgm:pt modelId="{4113C200-95F4-4420-B88D-49D727CAA925}" type="sibTrans" cxnId="{0F374C8C-7D4A-454C-A2F1-669C683E05B0}">
      <dgm:prSet/>
      <dgm:spPr/>
      <dgm:t>
        <a:bodyPr/>
        <a:lstStyle/>
        <a:p>
          <a:endParaRPr lang="fr-CH"/>
        </a:p>
      </dgm:t>
    </dgm:pt>
    <dgm:pt modelId="{54925F3A-E58C-4638-933E-3145166F6647}">
      <dgm:prSet phldrT="[Texte]" phldr="1"/>
      <dgm:spPr/>
      <dgm:t>
        <a:bodyPr/>
        <a:lstStyle/>
        <a:p>
          <a:endParaRPr lang="fr-CH" dirty="0"/>
        </a:p>
      </dgm:t>
    </dgm:pt>
    <dgm:pt modelId="{708479A7-C3CB-4694-9EC1-0454231CDB40}" type="parTrans" cxnId="{2E57C0E5-CFD8-4374-B5E8-25E2FD373B9F}">
      <dgm:prSet/>
      <dgm:spPr/>
      <dgm:t>
        <a:bodyPr/>
        <a:lstStyle/>
        <a:p>
          <a:endParaRPr lang="fr-CH"/>
        </a:p>
      </dgm:t>
    </dgm:pt>
    <dgm:pt modelId="{D63AE392-E604-400D-AF23-438554978C5C}" type="sibTrans" cxnId="{2E57C0E5-CFD8-4374-B5E8-25E2FD373B9F}">
      <dgm:prSet/>
      <dgm:spPr/>
      <dgm:t>
        <a:bodyPr/>
        <a:lstStyle/>
        <a:p>
          <a:endParaRPr lang="fr-CH"/>
        </a:p>
      </dgm:t>
    </dgm:pt>
    <dgm:pt modelId="{1E742049-70F9-4BE3-847C-09C6E08C52A2}" type="pres">
      <dgm:prSet presAssocID="{EDF9474E-865F-4BD3-A6B3-58B9F3EA6B75}" presName="cycle" presStyleCnt="0">
        <dgm:presLayoutVars>
          <dgm:dir/>
          <dgm:resizeHandles val="exact"/>
        </dgm:presLayoutVars>
      </dgm:prSet>
      <dgm:spPr/>
      <dgm:t>
        <a:bodyPr/>
        <a:lstStyle/>
        <a:p>
          <a:endParaRPr lang="fr-CH"/>
        </a:p>
      </dgm:t>
    </dgm:pt>
    <dgm:pt modelId="{3D652CA8-43D9-4CD6-AE3F-3F320D8BEA19}" type="pres">
      <dgm:prSet presAssocID="{2FC7BF15-2C0E-476B-9AE3-D578FCA20D7B}" presName="node" presStyleLbl="node1" presStyleIdx="0" presStyleCnt="5" custRadScaleRad="100099" custRadScaleInc="4360">
        <dgm:presLayoutVars>
          <dgm:bulletEnabled val="1"/>
        </dgm:presLayoutVars>
      </dgm:prSet>
      <dgm:spPr/>
      <dgm:t>
        <a:bodyPr/>
        <a:lstStyle/>
        <a:p>
          <a:endParaRPr lang="fr-CH"/>
        </a:p>
      </dgm:t>
    </dgm:pt>
    <dgm:pt modelId="{1A5AE160-4D04-4272-9295-0D08DF47216F}" type="pres">
      <dgm:prSet presAssocID="{2FC7BF15-2C0E-476B-9AE3-D578FCA20D7B}" presName="spNode" presStyleCnt="0"/>
      <dgm:spPr/>
    </dgm:pt>
    <dgm:pt modelId="{14069FA2-EA91-401F-87B8-3D1060D12C57}" type="pres">
      <dgm:prSet presAssocID="{F4D96AA7-85AC-4760-8393-314F9FE06C56}" presName="sibTrans" presStyleLbl="sibTrans1D1" presStyleIdx="0" presStyleCnt="5"/>
      <dgm:spPr/>
      <dgm:t>
        <a:bodyPr/>
        <a:lstStyle/>
        <a:p>
          <a:endParaRPr lang="fr-CH"/>
        </a:p>
      </dgm:t>
    </dgm:pt>
    <dgm:pt modelId="{3BEB7927-D462-4F6E-A2A0-D6950A4B9294}" type="pres">
      <dgm:prSet presAssocID="{47EDA7E0-897A-43AD-9778-3D7099DD1B48}" presName="node" presStyleLbl="node1" presStyleIdx="1" presStyleCnt="5">
        <dgm:presLayoutVars>
          <dgm:bulletEnabled val="1"/>
        </dgm:presLayoutVars>
      </dgm:prSet>
      <dgm:spPr/>
      <dgm:t>
        <a:bodyPr/>
        <a:lstStyle/>
        <a:p>
          <a:endParaRPr lang="fr-CH"/>
        </a:p>
      </dgm:t>
    </dgm:pt>
    <dgm:pt modelId="{6C352437-BB7E-46B7-A121-D24FC8F70E32}" type="pres">
      <dgm:prSet presAssocID="{47EDA7E0-897A-43AD-9778-3D7099DD1B48}" presName="spNode" presStyleCnt="0"/>
      <dgm:spPr/>
    </dgm:pt>
    <dgm:pt modelId="{CB528C67-1D8C-4994-BC80-BE523EAF0E57}" type="pres">
      <dgm:prSet presAssocID="{49CFAD13-8FF9-43BF-99F2-EC78068224AC}" presName="sibTrans" presStyleLbl="sibTrans1D1" presStyleIdx="1" presStyleCnt="5"/>
      <dgm:spPr/>
      <dgm:t>
        <a:bodyPr/>
        <a:lstStyle/>
        <a:p>
          <a:endParaRPr lang="fr-CH"/>
        </a:p>
      </dgm:t>
    </dgm:pt>
    <dgm:pt modelId="{3361209C-E1C6-44DC-8616-190306B77F14}" type="pres">
      <dgm:prSet presAssocID="{C4B65E30-0496-44EC-A23D-1940D845738C}" presName="node" presStyleLbl="node1" presStyleIdx="2" presStyleCnt="5">
        <dgm:presLayoutVars>
          <dgm:bulletEnabled val="1"/>
        </dgm:presLayoutVars>
      </dgm:prSet>
      <dgm:spPr/>
      <dgm:t>
        <a:bodyPr/>
        <a:lstStyle/>
        <a:p>
          <a:endParaRPr lang="fr-CH"/>
        </a:p>
      </dgm:t>
    </dgm:pt>
    <dgm:pt modelId="{246BCD13-8168-4132-BD22-8C706313624A}" type="pres">
      <dgm:prSet presAssocID="{C4B65E30-0496-44EC-A23D-1940D845738C}" presName="spNode" presStyleCnt="0"/>
      <dgm:spPr/>
    </dgm:pt>
    <dgm:pt modelId="{CF125C5B-9F55-4C17-B0B2-2D33749209F1}" type="pres">
      <dgm:prSet presAssocID="{D9518D50-16EB-4173-B1D6-A7CBB1D59702}" presName="sibTrans" presStyleLbl="sibTrans1D1" presStyleIdx="2" presStyleCnt="5"/>
      <dgm:spPr/>
      <dgm:t>
        <a:bodyPr/>
        <a:lstStyle/>
        <a:p>
          <a:endParaRPr lang="fr-CH"/>
        </a:p>
      </dgm:t>
    </dgm:pt>
    <dgm:pt modelId="{672252EF-1212-4AFB-AB97-4CA54A2460E4}" type="pres">
      <dgm:prSet presAssocID="{8BD86BA6-6BBF-48A7-99F3-653EC67D9F8E}" presName="node" presStyleLbl="node1" presStyleIdx="3" presStyleCnt="5">
        <dgm:presLayoutVars>
          <dgm:bulletEnabled val="1"/>
        </dgm:presLayoutVars>
      </dgm:prSet>
      <dgm:spPr/>
      <dgm:t>
        <a:bodyPr/>
        <a:lstStyle/>
        <a:p>
          <a:endParaRPr lang="fr-CH"/>
        </a:p>
      </dgm:t>
    </dgm:pt>
    <dgm:pt modelId="{93626B70-0427-46EB-89DC-3EB7E8188AD4}" type="pres">
      <dgm:prSet presAssocID="{8BD86BA6-6BBF-48A7-99F3-653EC67D9F8E}" presName="spNode" presStyleCnt="0"/>
      <dgm:spPr/>
    </dgm:pt>
    <dgm:pt modelId="{64C68FEE-65C4-4896-A2CE-2C1B75A660B8}" type="pres">
      <dgm:prSet presAssocID="{4113C200-95F4-4420-B88D-49D727CAA925}" presName="sibTrans" presStyleLbl="sibTrans1D1" presStyleIdx="3" presStyleCnt="5"/>
      <dgm:spPr/>
      <dgm:t>
        <a:bodyPr/>
        <a:lstStyle/>
        <a:p>
          <a:endParaRPr lang="fr-CH"/>
        </a:p>
      </dgm:t>
    </dgm:pt>
    <dgm:pt modelId="{A92A548E-E54F-419B-8F2A-EA8E8A1B26EA}" type="pres">
      <dgm:prSet presAssocID="{54925F3A-E58C-4638-933E-3145166F6647}" presName="node" presStyleLbl="node1" presStyleIdx="4" presStyleCnt="5">
        <dgm:presLayoutVars>
          <dgm:bulletEnabled val="1"/>
        </dgm:presLayoutVars>
      </dgm:prSet>
      <dgm:spPr/>
      <dgm:t>
        <a:bodyPr/>
        <a:lstStyle/>
        <a:p>
          <a:endParaRPr lang="fr-CH"/>
        </a:p>
      </dgm:t>
    </dgm:pt>
    <dgm:pt modelId="{0AB80026-8BC7-456C-8300-57F8618875EB}" type="pres">
      <dgm:prSet presAssocID="{54925F3A-E58C-4638-933E-3145166F6647}" presName="spNode" presStyleCnt="0"/>
      <dgm:spPr/>
    </dgm:pt>
    <dgm:pt modelId="{43D2D1B6-2256-4229-8736-3B127BCCAB68}" type="pres">
      <dgm:prSet presAssocID="{D63AE392-E604-400D-AF23-438554978C5C}" presName="sibTrans" presStyleLbl="sibTrans1D1" presStyleIdx="4" presStyleCnt="5"/>
      <dgm:spPr/>
      <dgm:t>
        <a:bodyPr/>
        <a:lstStyle/>
        <a:p>
          <a:endParaRPr lang="fr-CH"/>
        </a:p>
      </dgm:t>
    </dgm:pt>
  </dgm:ptLst>
  <dgm:cxnLst>
    <dgm:cxn modelId="{0F374C8C-7D4A-454C-A2F1-669C683E05B0}" srcId="{EDF9474E-865F-4BD3-A6B3-58B9F3EA6B75}" destId="{8BD86BA6-6BBF-48A7-99F3-653EC67D9F8E}" srcOrd="3" destOrd="0" parTransId="{7EBE55FD-B644-4500-A6A4-AB22DDA637D5}" sibTransId="{4113C200-95F4-4420-B88D-49D727CAA925}"/>
    <dgm:cxn modelId="{D65219BF-8E9E-4F79-9748-A84B683E8A68}" type="presOf" srcId="{C4B65E30-0496-44EC-A23D-1940D845738C}" destId="{3361209C-E1C6-44DC-8616-190306B77F14}" srcOrd="0" destOrd="0" presId="urn:microsoft.com/office/officeart/2005/8/layout/cycle6"/>
    <dgm:cxn modelId="{EADECBE9-722D-4F47-BA1F-307EC4A01EC6}" type="presOf" srcId="{49CFAD13-8FF9-43BF-99F2-EC78068224AC}" destId="{CB528C67-1D8C-4994-BC80-BE523EAF0E57}" srcOrd="0" destOrd="0" presId="urn:microsoft.com/office/officeart/2005/8/layout/cycle6"/>
    <dgm:cxn modelId="{1D03A884-BB2B-447F-8AB7-A3D3919B6768}" type="presOf" srcId="{D9518D50-16EB-4173-B1D6-A7CBB1D59702}" destId="{CF125C5B-9F55-4C17-B0B2-2D33749209F1}" srcOrd="0" destOrd="0" presId="urn:microsoft.com/office/officeart/2005/8/layout/cycle6"/>
    <dgm:cxn modelId="{778737E4-B85A-4716-95A9-64B6CAEAFD27}" type="presOf" srcId="{F4D96AA7-85AC-4760-8393-314F9FE06C56}" destId="{14069FA2-EA91-401F-87B8-3D1060D12C57}" srcOrd="0" destOrd="0" presId="urn:microsoft.com/office/officeart/2005/8/layout/cycle6"/>
    <dgm:cxn modelId="{BDB82F44-19DA-4401-A902-826385ECC32C}" type="presOf" srcId="{D63AE392-E604-400D-AF23-438554978C5C}" destId="{43D2D1B6-2256-4229-8736-3B127BCCAB68}" srcOrd="0" destOrd="0" presId="urn:microsoft.com/office/officeart/2005/8/layout/cycle6"/>
    <dgm:cxn modelId="{4BF4DAFD-EF9E-430E-A0C7-975C12BF5D3D}" type="presOf" srcId="{2FC7BF15-2C0E-476B-9AE3-D578FCA20D7B}" destId="{3D652CA8-43D9-4CD6-AE3F-3F320D8BEA19}" srcOrd="0" destOrd="0" presId="urn:microsoft.com/office/officeart/2005/8/layout/cycle6"/>
    <dgm:cxn modelId="{AAD79B3E-2A53-4384-9155-BFDC020CD0C9}" type="presOf" srcId="{8BD86BA6-6BBF-48A7-99F3-653EC67D9F8E}" destId="{672252EF-1212-4AFB-AB97-4CA54A2460E4}" srcOrd="0" destOrd="0" presId="urn:microsoft.com/office/officeart/2005/8/layout/cycle6"/>
    <dgm:cxn modelId="{9F00180D-DE6F-47EB-84F3-78A1628B23F7}" type="presOf" srcId="{4113C200-95F4-4420-B88D-49D727CAA925}" destId="{64C68FEE-65C4-4896-A2CE-2C1B75A660B8}" srcOrd="0" destOrd="0" presId="urn:microsoft.com/office/officeart/2005/8/layout/cycle6"/>
    <dgm:cxn modelId="{E81A2B3C-ADCF-48AB-85D5-07C11ACEB9CA}" type="presOf" srcId="{EDF9474E-865F-4BD3-A6B3-58B9F3EA6B75}" destId="{1E742049-70F9-4BE3-847C-09C6E08C52A2}" srcOrd="0" destOrd="0" presId="urn:microsoft.com/office/officeart/2005/8/layout/cycle6"/>
    <dgm:cxn modelId="{3FF88445-BF3E-4C49-95BC-9B1A0D7ABF5C}" srcId="{EDF9474E-865F-4BD3-A6B3-58B9F3EA6B75}" destId="{47EDA7E0-897A-43AD-9778-3D7099DD1B48}" srcOrd="1" destOrd="0" parTransId="{9E39A0EB-B1B9-40EE-9128-B7FF564A80F4}" sibTransId="{49CFAD13-8FF9-43BF-99F2-EC78068224AC}"/>
    <dgm:cxn modelId="{41AE5DB1-45CA-49F9-BDFF-6138A7B4A153}" srcId="{EDF9474E-865F-4BD3-A6B3-58B9F3EA6B75}" destId="{C4B65E30-0496-44EC-A23D-1940D845738C}" srcOrd="2" destOrd="0" parTransId="{B79259CA-02D3-4587-91A9-D82C04E2F1EF}" sibTransId="{D9518D50-16EB-4173-B1D6-A7CBB1D59702}"/>
    <dgm:cxn modelId="{8904D175-01A2-4D8C-83AA-1A826F42CD91}" type="presOf" srcId="{47EDA7E0-897A-43AD-9778-3D7099DD1B48}" destId="{3BEB7927-D462-4F6E-A2A0-D6950A4B9294}" srcOrd="0" destOrd="0" presId="urn:microsoft.com/office/officeart/2005/8/layout/cycle6"/>
    <dgm:cxn modelId="{2E57C0E5-CFD8-4374-B5E8-25E2FD373B9F}" srcId="{EDF9474E-865F-4BD3-A6B3-58B9F3EA6B75}" destId="{54925F3A-E58C-4638-933E-3145166F6647}" srcOrd="4" destOrd="0" parTransId="{708479A7-C3CB-4694-9EC1-0454231CDB40}" sibTransId="{D63AE392-E604-400D-AF23-438554978C5C}"/>
    <dgm:cxn modelId="{27DA7CC9-7098-420C-9413-BC5B0A10EAF6}" srcId="{EDF9474E-865F-4BD3-A6B3-58B9F3EA6B75}" destId="{2FC7BF15-2C0E-476B-9AE3-D578FCA20D7B}" srcOrd="0" destOrd="0" parTransId="{164998BC-2A0D-4F64-BE74-8D544DB9859A}" sibTransId="{F4D96AA7-85AC-4760-8393-314F9FE06C56}"/>
    <dgm:cxn modelId="{E813382A-DCA5-42C5-990A-B0E8C2779E5C}" type="presOf" srcId="{54925F3A-E58C-4638-933E-3145166F6647}" destId="{A92A548E-E54F-419B-8F2A-EA8E8A1B26EA}" srcOrd="0" destOrd="0" presId="urn:microsoft.com/office/officeart/2005/8/layout/cycle6"/>
    <dgm:cxn modelId="{1CBD092A-F230-4316-B78E-55D86611E792}" type="presParOf" srcId="{1E742049-70F9-4BE3-847C-09C6E08C52A2}" destId="{3D652CA8-43D9-4CD6-AE3F-3F320D8BEA19}" srcOrd="0" destOrd="0" presId="urn:microsoft.com/office/officeart/2005/8/layout/cycle6"/>
    <dgm:cxn modelId="{7830BC7C-0A59-49FB-B372-3494B99E32E6}" type="presParOf" srcId="{1E742049-70F9-4BE3-847C-09C6E08C52A2}" destId="{1A5AE160-4D04-4272-9295-0D08DF47216F}" srcOrd="1" destOrd="0" presId="urn:microsoft.com/office/officeart/2005/8/layout/cycle6"/>
    <dgm:cxn modelId="{CBA2B9E6-8702-4D5E-9B8F-8648DBB3C0C0}" type="presParOf" srcId="{1E742049-70F9-4BE3-847C-09C6E08C52A2}" destId="{14069FA2-EA91-401F-87B8-3D1060D12C57}" srcOrd="2" destOrd="0" presId="urn:microsoft.com/office/officeart/2005/8/layout/cycle6"/>
    <dgm:cxn modelId="{566FE052-77DB-49D5-B643-0AB0312E20F2}" type="presParOf" srcId="{1E742049-70F9-4BE3-847C-09C6E08C52A2}" destId="{3BEB7927-D462-4F6E-A2A0-D6950A4B9294}" srcOrd="3" destOrd="0" presId="urn:microsoft.com/office/officeart/2005/8/layout/cycle6"/>
    <dgm:cxn modelId="{DD2C6DDC-56A5-4780-A180-3E853D0E3F51}" type="presParOf" srcId="{1E742049-70F9-4BE3-847C-09C6E08C52A2}" destId="{6C352437-BB7E-46B7-A121-D24FC8F70E32}" srcOrd="4" destOrd="0" presId="urn:microsoft.com/office/officeart/2005/8/layout/cycle6"/>
    <dgm:cxn modelId="{EA9B5E0E-6C92-468D-B20C-984609D0BD43}" type="presParOf" srcId="{1E742049-70F9-4BE3-847C-09C6E08C52A2}" destId="{CB528C67-1D8C-4994-BC80-BE523EAF0E57}" srcOrd="5" destOrd="0" presId="urn:microsoft.com/office/officeart/2005/8/layout/cycle6"/>
    <dgm:cxn modelId="{91869300-BFD2-43EB-9814-5C805E5A441B}" type="presParOf" srcId="{1E742049-70F9-4BE3-847C-09C6E08C52A2}" destId="{3361209C-E1C6-44DC-8616-190306B77F14}" srcOrd="6" destOrd="0" presId="urn:microsoft.com/office/officeart/2005/8/layout/cycle6"/>
    <dgm:cxn modelId="{9F338EFA-09EF-46A3-97BC-1D0F3BAB68B6}" type="presParOf" srcId="{1E742049-70F9-4BE3-847C-09C6E08C52A2}" destId="{246BCD13-8168-4132-BD22-8C706313624A}" srcOrd="7" destOrd="0" presId="urn:microsoft.com/office/officeart/2005/8/layout/cycle6"/>
    <dgm:cxn modelId="{BEE0BB2B-2AAC-4CD7-8152-03DF2D38476C}" type="presParOf" srcId="{1E742049-70F9-4BE3-847C-09C6E08C52A2}" destId="{CF125C5B-9F55-4C17-B0B2-2D33749209F1}" srcOrd="8" destOrd="0" presId="urn:microsoft.com/office/officeart/2005/8/layout/cycle6"/>
    <dgm:cxn modelId="{1F8F9146-D953-4113-B92A-9C25FAA1AB3A}" type="presParOf" srcId="{1E742049-70F9-4BE3-847C-09C6E08C52A2}" destId="{672252EF-1212-4AFB-AB97-4CA54A2460E4}" srcOrd="9" destOrd="0" presId="urn:microsoft.com/office/officeart/2005/8/layout/cycle6"/>
    <dgm:cxn modelId="{46B048A6-5ADD-477E-A090-ABFEA6258036}" type="presParOf" srcId="{1E742049-70F9-4BE3-847C-09C6E08C52A2}" destId="{93626B70-0427-46EB-89DC-3EB7E8188AD4}" srcOrd="10" destOrd="0" presId="urn:microsoft.com/office/officeart/2005/8/layout/cycle6"/>
    <dgm:cxn modelId="{7F65112B-C245-40F6-B4B0-8665645A05F4}" type="presParOf" srcId="{1E742049-70F9-4BE3-847C-09C6E08C52A2}" destId="{64C68FEE-65C4-4896-A2CE-2C1B75A660B8}" srcOrd="11" destOrd="0" presId="urn:microsoft.com/office/officeart/2005/8/layout/cycle6"/>
    <dgm:cxn modelId="{BADA7A82-C3FB-4002-B99C-C304CD4EFAE6}" type="presParOf" srcId="{1E742049-70F9-4BE3-847C-09C6E08C52A2}" destId="{A92A548E-E54F-419B-8F2A-EA8E8A1B26EA}" srcOrd="12" destOrd="0" presId="urn:microsoft.com/office/officeart/2005/8/layout/cycle6"/>
    <dgm:cxn modelId="{F5B9A033-CC78-4B3C-A733-B5E85821A087}" type="presParOf" srcId="{1E742049-70F9-4BE3-847C-09C6E08C52A2}" destId="{0AB80026-8BC7-456C-8300-57F8618875EB}" srcOrd="13" destOrd="0" presId="urn:microsoft.com/office/officeart/2005/8/layout/cycle6"/>
    <dgm:cxn modelId="{B47F22E3-B75A-4568-8614-66FC08805FEA}" type="presParOf" srcId="{1E742049-70F9-4BE3-847C-09C6E08C52A2}" destId="{43D2D1B6-2256-4229-8736-3B127BCCAB68}" srcOrd="14" destOrd="0" presId="urn:microsoft.com/office/officeart/2005/8/layout/cycle6"/>
  </dgm:cxnLst>
  <dgm:bg/>
  <dgm:whole/>
  <dgm:extLst>
    <a:ext uri="http://schemas.microsoft.com/office/drawing/2008/diagram">
      <dsp:dataModelExt xmlns:dsp="http://schemas.microsoft.com/office/drawing/2008/diagram" relId="rId1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93DF448-D4A2-446C-B402-BEDB7BA7D106}" type="doc">
      <dgm:prSet loTypeId="urn:microsoft.com/office/officeart/2005/8/layout/funnel1" loCatId="process" qsTypeId="urn:microsoft.com/office/officeart/2005/8/quickstyle/3d3" qsCatId="3D" csTypeId="urn:microsoft.com/office/officeart/2005/8/colors/colorful4" csCatId="colorful" phldr="1"/>
      <dgm:spPr/>
      <dgm:t>
        <a:bodyPr/>
        <a:lstStyle/>
        <a:p>
          <a:endParaRPr lang="fr-CH"/>
        </a:p>
      </dgm:t>
    </dgm:pt>
    <dgm:pt modelId="{2096FE30-325E-46E8-8C4D-38DDAA3E3DD1}">
      <dgm:prSet phldrT="[Texte]" phldr="1"/>
      <dgm:spPr/>
      <dgm:t>
        <a:bodyPr/>
        <a:lstStyle/>
        <a:p>
          <a:endParaRPr lang="fr-CH"/>
        </a:p>
      </dgm:t>
    </dgm:pt>
    <dgm:pt modelId="{BC75964B-3B7F-4F15-B3A5-D700AEA0DFA9}" type="parTrans" cxnId="{06E510E7-A9CE-41F2-B3D8-2610A82F5772}">
      <dgm:prSet/>
      <dgm:spPr/>
      <dgm:t>
        <a:bodyPr/>
        <a:lstStyle/>
        <a:p>
          <a:endParaRPr lang="fr-CH"/>
        </a:p>
      </dgm:t>
    </dgm:pt>
    <dgm:pt modelId="{22B2C571-26D8-4EB5-8068-12A34521285F}" type="sibTrans" cxnId="{06E510E7-A9CE-41F2-B3D8-2610A82F5772}">
      <dgm:prSet/>
      <dgm:spPr/>
      <dgm:t>
        <a:bodyPr/>
        <a:lstStyle/>
        <a:p>
          <a:endParaRPr lang="fr-CH"/>
        </a:p>
      </dgm:t>
    </dgm:pt>
    <dgm:pt modelId="{60927EF1-0D01-402E-A016-00E682420FD0}">
      <dgm:prSet phldrT="[Texte]" phldr="1"/>
      <dgm:spPr/>
      <dgm:t>
        <a:bodyPr/>
        <a:lstStyle/>
        <a:p>
          <a:endParaRPr lang="fr-CH"/>
        </a:p>
      </dgm:t>
    </dgm:pt>
    <dgm:pt modelId="{B31CF39F-9C97-48BB-86D9-C4602B89435D}" type="parTrans" cxnId="{1F3F5CFE-3141-41A2-A4B2-45498F512A36}">
      <dgm:prSet/>
      <dgm:spPr/>
      <dgm:t>
        <a:bodyPr/>
        <a:lstStyle/>
        <a:p>
          <a:endParaRPr lang="fr-CH"/>
        </a:p>
      </dgm:t>
    </dgm:pt>
    <dgm:pt modelId="{488BBEB0-7F94-4B83-8DC7-AA10896FDFD6}" type="sibTrans" cxnId="{1F3F5CFE-3141-41A2-A4B2-45498F512A36}">
      <dgm:prSet/>
      <dgm:spPr/>
      <dgm:t>
        <a:bodyPr/>
        <a:lstStyle/>
        <a:p>
          <a:endParaRPr lang="fr-CH"/>
        </a:p>
      </dgm:t>
    </dgm:pt>
    <dgm:pt modelId="{3DD767FF-A9AD-495E-ABA2-0F92836B1298}">
      <dgm:prSet phldrT="[Texte]" phldr="1"/>
      <dgm:spPr/>
      <dgm:t>
        <a:bodyPr/>
        <a:lstStyle/>
        <a:p>
          <a:endParaRPr lang="fr-CH"/>
        </a:p>
      </dgm:t>
    </dgm:pt>
    <dgm:pt modelId="{739C59B9-FEFB-4CD7-B773-0CBB2F6AB3C2}" type="parTrans" cxnId="{9319F298-EFDB-4B02-BBCC-44CCE9B9864B}">
      <dgm:prSet/>
      <dgm:spPr/>
      <dgm:t>
        <a:bodyPr/>
        <a:lstStyle/>
        <a:p>
          <a:endParaRPr lang="fr-CH"/>
        </a:p>
      </dgm:t>
    </dgm:pt>
    <dgm:pt modelId="{4D2D9949-D25D-4ED2-B266-269C365743C5}" type="sibTrans" cxnId="{9319F298-EFDB-4B02-BBCC-44CCE9B9864B}">
      <dgm:prSet/>
      <dgm:spPr/>
      <dgm:t>
        <a:bodyPr/>
        <a:lstStyle/>
        <a:p>
          <a:endParaRPr lang="fr-CH"/>
        </a:p>
      </dgm:t>
    </dgm:pt>
    <dgm:pt modelId="{15E2A5BF-C50C-4111-9D3B-F63C3C1889FE}">
      <dgm:prSet phldrT="[Texte]"/>
      <dgm:spPr>
        <a:noFill/>
      </dgm:spPr>
      <dgm:t>
        <a:bodyPr/>
        <a:lstStyle/>
        <a:p>
          <a:endParaRPr lang="fr-CH" dirty="0"/>
        </a:p>
      </dgm:t>
    </dgm:pt>
    <dgm:pt modelId="{0B428B3B-07F0-486B-967E-267C916ECC86}" type="parTrans" cxnId="{83FF1D85-9581-425E-AE2F-1FEC5655295A}">
      <dgm:prSet/>
      <dgm:spPr/>
      <dgm:t>
        <a:bodyPr/>
        <a:lstStyle/>
        <a:p>
          <a:endParaRPr lang="fr-CH"/>
        </a:p>
      </dgm:t>
    </dgm:pt>
    <dgm:pt modelId="{D1C0EB2E-B8C2-45F2-8332-F7A0446BE35A}" type="sibTrans" cxnId="{83FF1D85-9581-425E-AE2F-1FEC5655295A}">
      <dgm:prSet/>
      <dgm:spPr/>
      <dgm:t>
        <a:bodyPr/>
        <a:lstStyle/>
        <a:p>
          <a:endParaRPr lang="fr-CH"/>
        </a:p>
      </dgm:t>
    </dgm:pt>
    <dgm:pt modelId="{97E4D3C7-5F31-4A8F-8AC9-7A263538FEFD}" type="pres">
      <dgm:prSet presAssocID="{D93DF448-D4A2-446C-B402-BEDB7BA7D106}" presName="Name0" presStyleCnt="0">
        <dgm:presLayoutVars>
          <dgm:chMax val="4"/>
          <dgm:resizeHandles val="exact"/>
        </dgm:presLayoutVars>
      </dgm:prSet>
      <dgm:spPr/>
      <dgm:t>
        <a:bodyPr/>
        <a:lstStyle/>
        <a:p>
          <a:endParaRPr lang="fr-CH"/>
        </a:p>
      </dgm:t>
    </dgm:pt>
    <dgm:pt modelId="{C1C3EDF8-4445-4EE5-8743-A791F92968AF}" type="pres">
      <dgm:prSet presAssocID="{D93DF448-D4A2-446C-B402-BEDB7BA7D106}" presName="ellipse" presStyleLbl="trBgShp" presStyleIdx="0" presStyleCnt="1"/>
      <dgm:spPr/>
    </dgm:pt>
    <dgm:pt modelId="{1243F025-EF53-43A6-9193-8016935DA2BC}" type="pres">
      <dgm:prSet presAssocID="{D93DF448-D4A2-446C-B402-BEDB7BA7D106}" presName="arrow1" presStyleLbl="fgShp" presStyleIdx="0" presStyleCnt="1"/>
      <dgm:spPr/>
    </dgm:pt>
    <dgm:pt modelId="{9628EAD0-22F9-40BB-B6C9-2CA0D8DF8F3B}" type="pres">
      <dgm:prSet presAssocID="{D93DF448-D4A2-446C-B402-BEDB7BA7D106}" presName="rectangle" presStyleLbl="revTx" presStyleIdx="0" presStyleCnt="1" custLinFactNeighborX="1638" custLinFactNeighborY="17663">
        <dgm:presLayoutVars>
          <dgm:bulletEnabled val="1"/>
        </dgm:presLayoutVars>
      </dgm:prSet>
      <dgm:spPr/>
      <dgm:t>
        <a:bodyPr/>
        <a:lstStyle/>
        <a:p>
          <a:endParaRPr lang="fr-CH"/>
        </a:p>
      </dgm:t>
    </dgm:pt>
    <dgm:pt modelId="{932C9F7E-3EA4-4EB5-8346-9B839B2B0DE4}" type="pres">
      <dgm:prSet presAssocID="{60927EF1-0D01-402E-A016-00E682420FD0}" presName="item1" presStyleLbl="node1" presStyleIdx="0" presStyleCnt="3">
        <dgm:presLayoutVars>
          <dgm:bulletEnabled val="1"/>
        </dgm:presLayoutVars>
      </dgm:prSet>
      <dgm:spPr/>
      <dgm:t>
        <a:bodyPr/>
        <a:lstStyle/>
        <a:p>
          <a:endParaRPr lang="fr-CH"/>
        </a:p>
      </dgm:t>
    </dgm:pt>
    <dgm:pt modelId="{C293141A-9261-43B6-A5D5-7C69CD7FB067}" type="pres">
      <dgm:prSet presAssocID="{3DD767FF-A9AD-495E-ABA2-0F92836B1298}" presName="item2" presStyleLbl="node1" presStyleIdx="1" presStyleCnt="3">
        <dgm:presLayoutVars>
          <dgm:bulletEnabled val="1"/>
        </dgm:presLayoutVars>
      </dgm:prSet>
      <dgm:spPr/>
      <dgm:t>
        <a:bodyPr/>
        <a:lstStyle/>
        <a:p>
          <a:endParaRPr lang="fr-CH"/>
        </a:p>
      </dgm:t>
    </dgm:pt>
    <dgm:pt modelId="{686C37AE-0F9F-4331-A612-15C03BAF8EFE}" type="pres">
      <dgm:prSet presAssocID="{15E2A5BF-C50C-4111-9D3B-F63C3C1889FE}" presName="item3" presStyleLbl="node1" presStyleIdx="2" presStyleCnt="3">
        <dgm:presLayoutVars>
          <dgm:bulletEnabled val="1"/>
        </dgm:presLayoutVars>
      </dgm:prSet>
      <dgm:spPr/>
      <dgm:t>
        <a:bodyPr/>
        <a:lstStyle/>
        <a:p>
          <a:endParaRPr lang="fr-CH"/>
        </a:p>
      </dgm:t>
    </dgm:pt>
    <dgm:pt modelId="{6225C122-C79A-477B-AC6C-07DCDAB6FE5D}" type="pres">
      <dgm:prSet presAssocID="{D93DF448-D4A2-446C-B402-BEDB7BA7D106}" presName="funnel" presStyleLbl="trAlignAcc1" presStyleIdx="0" presStyleCnt="1" custScaleX="248720" custLinFactNeighborX="-12282"/>
      <dgm:spPr/>
    </dgm:pt>
  </dgm:ptLst>
  <dgm:cxnLst>
    <dgm:cxn modelId="{9319F298-EFDB-4B02-BBCC-44CCE9B9864B}" srcId="{D93DF448-D4A2-446C-B402-BEDB7BA7D106}" destId="{3DD767FF-A9AD-495E-ABA2-0F92836B1298}" srcOrd="2" destOrd="0" parTransId="{739C59B9-FEFB-4CD7-B773-0CBB2F6AB3C2}" sibTransId="{4D2D9949-D25D-4ED2-B266-269C365743C5}"/>
    <dgm:cxn modelId="{55923BEC-556F-4AD7-A9BC-5D699F5BE351}" type="presOf" srcId="{D93DF448-D4A2-446C-B402-BEDB7BA7D106}" destId="{97E4D3C7-5F31-4A8F-8AC9-7A263538FEFD}" srcOrd="0" destOrd="0" presId="urn:microsoft.com/office/officeart/2005/8/layout/funnel1"/>
    <dgm:cxn modelId="{46594238-2B1E-41C1-AAD8-40D4EDA03220}" type="presOf" srcId="{15E2A5BF-C50C-4111-9D3B-F63C3C1889FE}" destId="{9628EAD0-22F9-40BB-B6C9-2CA0D8DF8F3B}" srcOrd="0" destOrd="0" presId="urn:microsoft.com/office/officeart/2005/8/layout/funnel1"/>
    <dgm:cxn modelId="{2737364A-4947-43A0-A355-CCE2EBBE5C7E}" type="presOf" srcId="{3DD767FF-A9AD-495E-ABA2-0F92836B1298}" destId="{932C9F7E-3EA4-4EB5-8346-9B839B2B0DE4}" srcOrd="0" destOrd="0" presId="urn:microsoft.com/office/officeart/2005/8/layout/funnel1"/>
    <dgm:cxn modelId="{1F3F5CFE-3141-41A2-A4B2-45498F512A36}" srcId="{D93DF448-D4A2-446C-B402-BEDB7BA7D106}" destId="{60927EF1-0D01-402E-A016-00E682420FD0}" srcOrd="1" destOrd="0" parTransId="{B31CF39F-9C97-48BB-86D9-C4602B89435D}" sibTransId="{488BBEB0-7F94-4B83-8DC7-AA10896FDFD6}"/>
    <dgm:cxn modelId="{F10FC085-C030-461C-8F7B-99EED818807B}" type="presOf" srcId="{60927EF1-0D01-402E-A016-00E682420FD0}" destId="{C293141A-9261-43B6-A5D5-7C69CD7FB067}" srcOrd="0" destOrd="0" presId="urn:microsoft.com/office/officeart/2005/8/layout/funnel1"/>
    <dgm:cxn modelId="{83FF1D85-9581-425E-AE2F-1FEC5655295A}" srcId="{D93DF448-D4A2-446C-B402-BEDB7BA7D106}" destId="{15E2A5BF-C50C-4111-9D3B-F63C3C1889FE}" srcOrd="3" destOrd="0" parTransId="{0B428B3B-07F0-486B-967E-267C916ECC86}" sibTransId="{D1C0EB2E-B8C2-45F2-8332-F7A0446BE35A}"/>
    <dgm:cxn modelId="{06E510E7-A9CE-41F2-B3D8-2610A82F5772}" srcId="{D93DF448-D4A2-446C-B402-BEDB7BA7D106}" destId="{2096FE30-325E-46E8-8C4D-38DDAA3E3DD1}" srcOrd="0" destOrd="0" parTransId="{BC75964B-3B7F-4F15-B3A5-D700AEA0DFA9}" sibTransId="{22B2C571-26D8-4EB5-8068-12A34521285F}"/>
    <dgm:cxn modelId="{B5B4A420-85EA-4021-8F1C-76C33D3BE2CC}" type="presOf" srcId="{2096FE30-325E-46E8-8C4D-38DDAA3E3DD1}" destId="{686C37AE-0F9F-4331-A612-15C03BAF8EFE}" srcOrd="0" destOrd="0" presId="urn:microsoft.com/office/officeart/2005/8/layout/funnel1"/>
    <dgm:cxn modelId="{E31E2FE0-E675-44B7-A55D-6F7883977294}" type="presParOf" srcId="{97E4D3C7-5F31-4A8F-8AC9-7A263538FEFD}" destId="{C1C3EDF8-4445-4EE5-8743-A791F92968AF}" srcOrd="0" destOrd="0" presId="urn:microsoft.com/office/officeart/2005/8/layout/funnel1"/>
    <dgm:cxn modelId="{D735CC0E-1261-4C35-B3D8-52B0F431FA9E}" type="presParOf" srcId="{97E4D3C7-5F31-4A8F-8AC9-7A263538FEFD}" destId="{1243F025-EF53-43A6-9193-8016935DA2BC}" srcOrd="1" destOrd="0" presId="urn:microsoft.com/office/officeart/2005/8/layout/funnel1"/>
    <dgm:cxn modelId="{ADF25FE6-8F73-4063-9EBF-A32801884FCE}" type="presParOf" srcId="{97E4D3C7-5F31-4A8F-8AC9-7A263538FEFD}" destId="{9628EAD0-22F9-40BB-B6C9-2CA0D8DF8F3B}" srcOrd="2" destOrd="0" presId="urn:microsoft.com/office/officeart/2005/8/layout/funnel1"/>
    <dgm:cxn modelId="{2CCAD331-5D87-4AD0-9267-383B2FC78F33}" type="presParOf" srcId="{97E4D3C7-5F31-4A8F-8AC9-7A263538FEFD}" destId="{932C9F7E-3EA4-4EB5-8346-9B839B2B0DE4}" srcOrd="3" destOrd="0" presId="urn:microsoft.com/office/officeart/2005/8/layout/funnel1"/>
    <dgm:cxn modelId="{0C55D2EC-A2AB-4A4F-B5BA-FD88543E62FF}" type="presParOf" srcId="{97E4D3C7-5F31-4A8F-8AC9-7A263538FEFD}" destId="{C293141A-9261-43B6-A5D5-7C69CD7FB067}" srcOrd="4" destOrd="0" presId="urn:microsoft.com/office/officeart/2005/8/layout/funnel1"/>
    <dgm:cxn modelId="{F0064FEE-A1CE-4130-8CFD-AE849E221543}" type="presParOf" srcId="{97E4D3C7-5F31-4A8F-8AC9-7A263538FEFD}" destId="{686C37AE-0F9F-4331-A612-15C03BAF8EFE}" srcOrd="5" destOrd="0" presId="urn:microsoft.com/office/officeart/2005/8/layout/funnel1"/>
    <dgm:cxn modelId="{B02CC3A8-26B4-4DAD-94DF-9D4CE575308E}" type="presParOf" srcId="{97E4D3C7-5F31-4A8F-8AC9-7A263538FEFD}" destId="{6225C122-C79A-477B-AC6C-07DCDAB6FE5D}" srcOrd="6" destOrd="0" presId="urn:microsoft.com/office/officeart/2005/8/layout/funnel1"/>
  </dgm:cxnLst>
  <dgm:bg/>
  <dgm:whole/>
  <dgm:extLst>
    <a:ext uri="http://schemas.microsoft.com/office/drawing/2008/diagram">
      <dsp:dataModelExt xmlns:dsp="http://schemas.microsoft.com/office/drawing/2008/diagram" relId="rId23"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DF9474E-865F-4BD3-A6B3-58B9F3EA6B75}" type="doc">
      <dgm:prSet loTypeId="urn:microsoft.com/office/officeart/2005/8/layout/cycle6" loCatId="cycle" qsTypeId="urn:microsoft.com/office/officeart/2005/8/quickstyle/simple1" qsCatId="simple" csTypeId="urn:microsoft.com/office/officeart/2005/8/colors/colorful5" csCatId="colorful" phldr="0"/>
      <dgm:spPr/>
      <dgm:t>
        <a:bodyPr/>
        <a:lstStyle/>
        <a:p>
          <a:endParaRPr lang="fr-CH"/>
        </a:p>
      </dgm:t>
    </dgm:pt>
    <dgm:pt modelId="{2FC7BF15-2C0E-476B-9AE3-D578FCA20D7B}">
      <dgm:prSet phldrT="[Texte]" phldr="1"/>
      <dgm:spPr/>
      <dgm:t>
        <a:bodyPr/>
        <a:lstStyle/>
        <a:p>
          <a:endParaRPr lang="fr-CH" dirty="0"/>
        </a:p>
      </dgm:t>
    </dgm:pt>
    <dgm:pt modelId="{164998BC-2A0D-4F64-BE74-8D544DB9859A}" type="parTrans" cxnId="{27DA7CC9-7098-420C-9413-BC5B0A10EAF6}">
      <dgm:prSet/>
      <dgm:spPr/>
      <dgm:t>
        <a:bodyPr/>
        <a:lstStyle/>
        <a:p>
          <a:endParaRPr lang="fr-CH"/>
        </a:p>
      </dgm:t>
    </dgm:pt>
    <dgm:pt modelId="{F4D96AA7-85AC-4760-8393-314F9FE06C56}" type="sibTrans" cxnId="{27DA7CC9-7098-420C-9413-BC5B0A10EAF6}">
      <dgm:prSet/>
      <dgm:spPr/>
      <dgm:t>
        <a:bodyPr/>
        <a:lstStyle/>
        <a:p>
          <a:endParaRPr lang="fr-CH"/>
        </a:p>
      </dgm:t>
    </dgm:pt>
    <dgm:pt modelId="{47EDA7E0-897A-43AD-9778-3D7099DD1B48}">
      <dgm:prSet phldrT="[Texte]" phldr="1"/>
      <dgm:spPr/>
      <dgm:t>
        <a:bodyPr/>
        <a:lstStyle/>
        <a:p>
          <a:endParaRPr lang="fr-CH"/>
        </a:p>
      </dgm:t>
    </dgm:pt>
    <dgm:pt modelId="{9E39A0EB-B1B9-40EE-9128-B7FF564A80F4}" type="parTrans" cxnId="{3FF88445-BF3E-4C49-95BC-9B1A0D7ABF5C}">
      <dgm:prSet/>
      <dgm:spPr/>
      <dgm:t>
        <a:bodyPr/>
        <a:lstStyle/>
        <a:p>
          <a:endParaRPr lang="fr-CH"/>
        </a:p>
      </dgm:t>
    </dgm:pt>
    <dgm:pt modelId="{49CFAD13-8FF9-43BF-99F2-EC78068224AC}" type="sibTrans" cxnId="{3FF88445-BF3E-4C49-95BC-9B1A0D7ABF5C}">
      <dgm:prSet/>
      <dgm:spPr/>
      <dgm:t>
        <a:bodyPr/>
        <a:lstStyle/>
        <a:p>
          <a:endParaRPr lang="fr-CH"/>
        </a:p>
      </dgm:t>
    </dgm:pt>
    <dgm:pt modelId="{C4B65E30-0496-44EC-A23D-1940D845738C}">
      <dgm:prSet phldrT="[Texte]" phldr="1"/>
      <dgm:spPr/>
      <dgm:t>
        <a:bodyPr/>
        <a:lstStyle/>
        <a:p>
          <a:endParaRPr lang="fr-CH"/>
        </a:p>
      </dgm:t>
    </dgm:pt>
    <dgm:pt modelId="{B79259CA-02D3-4587-91A9-D82C04E2F1EF}" type="parTrans" cxnId="{41AE5DB1-45CA-49F9-BDFF-6138A7B4A153}">
      <dgm:prSet/>
      <dgm:spPr/>
      <dgm:t>
        <a:bodyPr/>
        <a:lstStyle/>
        <a:p>
          <a:endParaRPr lang="fr-CH"/>
        </a:p>
      </dgm:t>
    </dgm:pt>
    <dgm:pt modelId="{D9518D50-16EB-4173-B1D6-A7CBB1D59702}" type="sibTrans" cxnId="{41AE5DB1-45CA-49F9-BDFF-6138A7B4A153}">
      <dgm:prSet/>
      <dgm:spPr/>
      <dgm:t>
        <a:bodyPr/>
        <a:lstStyle/>
        <a:p>
          <a:endParaRPr lang="fr-CH"/>
        </a:p>
      </dgm:t>
    </dgm:pt>
    <dgm:pt modelId="{8BD86BA6-6BBF-48A7-99F3-653EC67D9F8E}">
      <dgm:prSet phldrT="[Texte]" phldr="1"/>
      <dgm:spPr/>
      <dgm:t>
        <a:bodyPr/>
        <a:lstStyle/>
        <a:p>
          <a:endParaRPr lang="fr-CH"/>
        </a:p>
      </dgm:t>
    </dgm:pt>
    <dgm:pt modelId="{7EBE55FD-B644-4500-A6A4-AB22DDA637D5}" type="parTrans" cxnId="{0F374C8C-7D4A-454C-A2F1-669C683E05B0}">
      <dgm:prSet/>
      <dgm:spPr/>
      <dgm:t>
        <a:bodyPr/>
        <a:lstStyle/>
        <a:p>
          <a:endParaRPr lang="fr-CH"/>
        </a:p>
      </dgm:t>
    </dgm:pt>
    <dgm:pt modelId="{4113C200-95F4-4420-B88D-49D727CAA925}" type="sibTrans" cxnId="{0F374C8C-7D4A-454C-A2F1-669C683E05B0}">
      <dgm:prSet/>
      <dgm:spPr/>
      <dgm:t>
        <a:bodyPr/>
        <a:lstStyle/>
        <a:p>
          <a:endParaRPr lang="fr-CH"/>
        </a:p>
      </dgm:t>
    </dgm:pt>
    <dgm:pt modelId="{54925F3A-E58C-4638-933E-3145166F6647}">
      <dgm:prSet phldrT="[Texte]" phldr="1"/>
      <dgm:spPr/>
      <dgm:t>
        <a:bodyPr/>
        <a:lstStyle/>
        <a:p>
          <a:endParaRPr lang="fr-CH"/>
        </a:p>
      </dgm:t>
    </dgm:pt>
    <dgm:pt modelId="{708479A7-C3CB-4694-9EC1-0454231CDB40}" type="parTrans" cxnId="{2E57C0E5-CFD8-4374-B5E8-25E2FD373B9F}">
      <dgm:prSet/>
      <dgm:spPr/>
      <dgm:t>
        <a:bodyPr/>
        <a:lstStyle/>
        <a:p>
          <a:endParaRPr lang="fr-CH"/>
        </a:p>
      </dgm:t>
    </dgm:pt>
    <dgm:pt modelId="{D63AE392-E604-400D-AF23-438554978C5C}" type="sibTrans" cxnId="{2E57C0E5-CFD8-4374-B5E8-25E2FD373B9F}">
      <dgm:prSet/>
      <dgm:spPr/>
      <dgm:t>
        <a:bodyPr/>
        <a:lstStyle/>
        <a:p>
          <a:endParaRPr lang="fr-CH"/>
        </a:p>
      </dgm:t>
    </dgm:pt>
    <dgm:pt modelId="{1E742049-70F9-4BE3-847C-09C6E08C52A2}" type="pres">
      <dgm:prSet presAssocID="{EDF9474E-865F-4BD3-A6B3-58B9F3EA6B75}" presName="cycle" presStyleCnt="0">
        <dgm:presLayoutVars>
          <dgm:dir/>
          <dgm:resizeHandles val="exact"/>
        </dgm:presLayoutVars>
      </dgm:prSet>
      <dgm:spPr/>
      <dgm:t>
        <a:bodyPr/>
        <a:lstStyle/>
        <a:p>
          <a:endParaRPr lang="fr-CH"/>
        </a:p>
      </dgm:t>
    </dgm:pt>
    <dgm:pt modelId="{3D652CA8-43D9-4CD6-AE3F-3F320D8BEA19}" type="pres">
      <dgm:prSet presAssocID="{2FC7BF15-2C0E-476B-9AE3-D578FCA20D7B}" presName="node" presStyleLbl="node1" presStyleIdx="0" presStyleCnt="5">
        <dgm:presLayoutVars>
          <dgm:bulletEnabled val="1"/>
        </dgm:presLayoutVars>
      </dgm:prSet>
      <dgm:spPr/>
      <dgm:t>
        <a:bodyPr/>
        <a:lstStyle/>
        <a:p>
          <a:endParaRPr lang="fr-CH"/>
        </a:p>
      </dgm:t>
    </dgm:pt>
    <dgm:pt modelId="{1A5AE160-4D04-4272-9295-0D08DF47216F}" type="pres">
      <dgm:prSet presAssocID="{2FC7BF15-2C0E-476B-9AE3-D578FCA20D7B}" presName="spNode" presStyleCnt="0"/>
      <dgm:spPr/>
    </dgm:pt>
    <dgm:pt modelId="{14069FA2-EA91-401F-87B8-3D1060D12C57}" type="pres">
      <dgm:prSet presAssocID="{F4D96AA7-85AC-4760-8393-314F9FE06C56}" presName="sibTrans" presStyleLbl="sibTrans1D1" presStyleIdx="0" presStyleCnt="5"/>
      <dgm:spPr/>
      <dgm:t>
        <a:bodyPr/>
        <a:lstStyle/>
        <a:p>
          <a:endParaRPr lang="fr-CH"/>
        </a:p>
      </dgm:t>
    </dgm:pt>
    <dgm:pt modelId="{3BEB7927-D462-4F6E-A2A0-D6950A4B9294}" type="pres">
      <dgm:prSet presAssocID="{47EDA7E0-897A-43AD-9778-3D7099DD1B48}" presName="node" presStyleLbl="node1" presStyleIdx="1" presStyleCnt="5">
        <dgm:presLayoutVars>
          <dgm:bulletEnabled val="1"/>
        </dgm:presLayoutVars>
      </dgm:prSet>
      <dgm:spPr/>
      <dgm:t>
        <a:bodyPr/>
        <a:lstStyle/>
        <a:p>
          <a:endParaRPr lang="fr-CH"/>
        </a:p>
      </dgm:t>
    </dgm:pt>
    <dgm:pt modelId="{6C352437-BB7E-46B7-A121-D24FC8F70E32}" type="pres">
      <dgm:prSet presAssocID="{47EDA7E0-897A-43AD-9778-3D7099DD1B48}" presName="spNode" presStyleCnt="0"/>
      <dgm:spPr/>
    </dgm:pt>
    <dgm:pt modelId="{CB528C67-1D8C-4994-BC80-BE523EAF0E57}" type="pres">
      <dgm:prSet presAssocID="{49CFAD13-8FF9-43BF-99F2-EC78068224AC}" presName="sibTrans" presStyleLbl="sibTrans1D1" presStyleIdx="1" presStyleCnt="5"/>
      <dgm:spPr/>
      <dgm:t>
        <a:bodyPr/>
        <a:lstStyle/>
        <a:p>
          <a:endParaRPr lang="fr-CH"/>
        </a:p>
      </dgm:t>
    </dgm:pt>
    <dgm:pt modelId="{3361209C-E1C6-44DC-8616-190306B77F14}" type="pres">
      <dgm:prSet presAssocID="{C4B65E30-0496-44EC-A23D-1940D845738C}" presName="node" presStyleLbl="node1" presStyleIdx="2" presStyleCnt="5">
        <dgm:presLayoutVars>
          <dgm:bulletEnabled val="1"/>
        </dgm:presLayoutVars>
      </dgm:prSet>
      <dgm:spPr/>
      <dgm:t>
        <a:bodyPr/>
        <a:lstStyle/>
        <a:p>
          <a:endParaRPr lang="fr-CH"/>
        </a:p>
      </dgm:t>
    </dgm:pt>
    <dgm:pt modelId="{246BCD13-8168-4132-BD22-8C706313624A}" type="pres">
      <dgm:prSet presAssocID="{C4B65E30-0496-44EC-A23D-1940D845738C}" presName="spNode" presStyleCnt="0"/>
      <dgm:spPr/>
    </dgm:pt>
    <dgm:pt modelId="{CF125C5B-9F55-4C17-B0B2-2D33749209F1}" type="pres">
      <dgm:prSet presAssocID="{D9518D50-16EB-4173-B1D6-A7CBB1D59702}" presName="sibTrans" presStyleLbl="sibTrans1D1" presStyleIdx="2" presStyleCnt="5"/>
      <dgm:spPr/>
      <dgm:t>
        <a:bodyPr/>
        <a:lstStyle/>
        <a:p>
          <a:endParaRPr lang="fr-CH"/>
        </a:p>
      </dgm:t>
    </dgm:pt>
    <dgm:pt modelId="{672252EF-1212-4AFB-AB97-4CA54A2460E4}" type="pres">
      <dgm:prSet presAssocID="{8BD86BA6-6BBF-48A7-99F3-653EC67D9F8E}" presName="node" presStyleLbl="node1" presStyleIdx="3" presStyleCnt="5">
        <dgm:presLayoutVars>
          <dgm:bulletEnabled val="1"/>
        </dgm:presLayoutVars>
      </dgm:prSet>
      <dgm:spPr/>
      <dgm:t>
        <a:bodyPr/>
        <a:lstStyle/>
        <a:p>
          <a:endParaRPr lang="fr-CH"/>
        </a:p>
      </dgm:t>
    </dgm:pt>
    <dgm:pt modelId="{93626B70-0427-46EB-89DC-3EB7E8188AD4}" type="pres">
      <dgm:prSet presAssocID="{8BD86BA6-6BBF-48A7-99F3-653EC67D9F8E}" presName="spNode" presStyleCnt="0"/>
      <dgm:spPr/>
    </dgm:pt>
    <dgm:pt modelId="{64C68FEE-65C4-4896-A2CE-2C1B75A660B8}" type="pres">
      <dgm:prSet presAssocID="{4113C200-95F4-4420-B88D-49D727CAA925}" presName="sibTrans" presStyleLbl="sibTrans1D1" presStyleIdx="3" presStyleCnt="5"/>
      <dgm:spPr/>
      <dgm:t>
        <a:bodyPr/>
        <a:lstStyle/>
        <a:p>
          <a:endParaRPr lang="fr-CH"/>
        </a:p>
      </dgm:t>
    </dgm:pt>
    <dgm:pt modelId="{A92A548E-E54F-419B-8F2A-EA8E8A1B26EA}" type="pres">
      <dgm:prSet presAssocID="{54925F3A-E58C-4638-933E-3145166F6647}" presName="node" presStyleLbl="node1" presStyleIdx="4" presStyleCnt="5">
        <dgm:presLayoutVars>
          <dgm:bulletEnabled val="1"/>
        </dgm:presLayoutVars>
      </dgm:prSet>
      <dgm:spPr/>
      <dgm:t>
        <a:bodyPr/>
        <a:lstStyle/>
        <a:p>
          <a:endParaRPr lang="fr-CH"/>
        </a:p>
      </dgm:t>
    </dgm:pt>
    <dgm:pt modelId="{0AB80026-8BC7-456C-8300-57F8618875EB}" type="pres">
      <dgm:prSet presAssocID="{54925F3A-E58C-4638-933E-3145166F6647}" presName="spNode" presStyleCnt="0"/>
      <dgm:spPr/>
    </dgm:pt>
    <dgm:pt modelId="{43D2D1B6-2256-4229-8736-3B127BCCAB68}" type="pres">
      <dgm:prSet presAssocID="{D63AE392-E604-400D-AF23-438554978C5C}" presName="sibTrans" presStyleLbl="sibTrans1D1" presStyleIdx="4" presStyleCnt="5"/>
      <dgm:spPr/>
      <dgm:t>
        <a:bodyPr/>
        <a:lstStyle/>
        <a:p>
          <a:endParaRPr lang="fr-CH"/>
        </a:p>
      </dgm:t>
    </dgm:pt>
  </dgm:ptLst>
  <dgm:cxnLst>
    <dgm:cxn modelId="{9D10447D-9DAB-4773-8B34-ECED0D630B3E}" type="presOf" srcId="{F4D96AA7-85AC-4760-8393-314F9FE06C56}" destId="{14069FA2-EA91-401F-87B8-3D1060D12C57}" srcOrd="0" destOrd="0" presId="urn:microsoft.com/office/officeart/2005/8/layout/cycle6"/>
    <dgm:cxn modelId="{0F374C8C-7D4A-454C-A2F1-669C683E05B0}" srcId="{EDF9474E-865F-4BD3-A6B3-58B9F3EA6B75}" destId="{8BD86BA6-6BBF-48A7-99F3-653EC67D9F8E}" srcOrd="3" destOrd="0" parTransId="{7EBE55FD-B644-4500-A6A4-AB22DDA637D5}" sibTransId="{4113C200-95F4-4420-B88D-49D727CAA925}"/>
    <dgm:cxn modelId="{AA4B7535-1F00-40ED-9301-E355D57049FE}" type="presOf" srcId="{EDF9474E-865F-4BD3-A6B3-58B9F3EA6B75}" destId="{1E742049-70F9-4BE3-847C-09C6E08C52A2}" srcOrd="0" destOrd="0" presId="urn:microsoft.com/office/officeart/2005/8/layout/cycle6"/>
    <dgm:cxn modelId="{2CF69799-ADD8-4B0F-A5BC-E5D8AC9758FB}" type="presOf" srcId="{D9518D50-16EB-4173-B1D6-A7CBB1D59702}" destId="{CF125C5B-9F55-4C17-B0B2-2D33749209F1}" srcOrd="0" destOrd="0" presId="urn:microsoft.com/office/officeart/2005/8/layout/cycle6"/>
    <dgm:cxn modelId="{B409C6B7-76F0-4A93-8387-DAF6988700CF}" type="presOf" srcId="{8BD86BA6-6BBF-48A7-99F3-653EC67D9F8E}" destId="{672252EF-1212-4AFB-AB97-4CA54A2460E4}" srcOrd="0" destOrd="0" presId="urn:microsoft.com/office/officeart/2005/8/layout/cycle6"/>
    <dgm:cxn modelId="{88B82D7A-4CCA-4EBE-BC91-DB150CC0E017}" type="presOf" srcId="{D63AE392-E604-400D-AF23-438554978C5C}" destId="{43D2D1B6-2256-4229-8736-3B127BCCAB68}" srcOrd="0" destOrd="0" presId="urn:microsoft.com/office/officeart/2005/8/layout/cycle6"/>
    <dgm:cxn modelId="{1B3CE017-E87E-457C-92A1-C71CDE0501C0}" type="presOf" srcId="{2FC7BF15-2C0E-476B-9AE3-D578FCA20D7B}" destId="{3D652CA8-43D9-4CD6-AE3F-3F320D8BEA19}" srcOrd="0" destOrd="0" presId="urn:microsoft.com/office/officeart/2005/8/layout/cycle6"/>
    <dgm:cxn modelId="{599B3208-6EC0-4FDA-878A-049309484A5E}" type="presOf" srcId="{4113C200-95F4-4420-B88D-49D727CAA925}" destId="{64C68FEE-65C4-4896-A2CE-2C1B75A660B8}" srcOrd="0" destOrd="0" presId="urn:microsoft.com/office/officeart/2005/8/layout/cycle6"/>
    <dgm:cxn modelId="{739A24EB-0DD6-4BEF-8F1F-A7B824010C95}" type="presOf" srcId="{47EDA7E0-897A-43AD-9778-3D7099DD1B48}" destId="{3BEB7927-D462-4F6E-A2A0-D6950A4B9294}" srcOrd="0" destOrd="0" presId="urn:microsoft.com/office/officeart/2005/8/layout/cycle6"/>
    <dgm:cxn modelId="{E0D62993-9915-43C6-83AB-A82E5C45CE20}" type="presOf" srcId="{C4B65E30-0496-44EC-A23D-1940D845738C}" destId="{3361209C-E1C6-44DC-8616-190306B77F14}" srcOrd="0" destOrd="0" presId="urn:microsoft.com/office/officeart/2005/8/layout/cycle6"/>
    <dgm:cxn modelId="{3FF88445-BF3E-4C49-95BC-9B1A0D7ABF5C}" srcId="{EDF9474E-865F-4BD3-A6B3-58B9F3EA6B75}" destId="{47EDA7E0-897A-43AD-9778-3D7099DD1B48}" srcOrd="1" destOrd="0" parTransId="{9E39A0EB-B1B9-40EE-9128-B7FF564A80F4}" sibTransId="{49CFAD13-8FF9-43BF-99F2-EC78068224AC}"/>
    <dgm:cxn modelId="{41AE5DB1-45CA-49F9-BDFF-6138A7B4A153}" srcId="{EDF9474E-865F-4BD3-A6B3-58B9F3EA6B75}" destId="{C4B65E30-0496-44EC-A23D-1940D845738C}" srcOrd="2" destOrd="0" parTransId="{B79259CA-02D3-4587-91A9-D82C04E2F1EF}" sibTransId="{D9518D50-16EB-4173-B1D6-A7CBB1D59702}"/>
    <dgm:cxn modelId="{72971150-B03B-4490-96F0-FD9676580D1E}" type="presOf" srcId="{49CFAD13-8FF9-43BF-99F2-EC78068224AC}" destId="{CB528C67-1D8C-4994-BC80-BE523EAF0E57}" srcOrd="0" destOrd="0" presId="urn:microsoft.com/office/officeart/2005/8/layout/cycle6"/>
    <dgm:cxn modelId="{27DA7CC9-7098-420C-9413-BC5B0A10EAF6}" srcId="{EDF9474E-865F-4BD3-A6B3-58B9F3EA6B75}" destId="{2FC7BF15-2C0E-476B-9AE3-D578FCA20D7B}" srcOrd="0" destOrd="0" parTransId="{164998BC-2A0D-4F64-BE74-8D544DB9859A}" sibTransId="{F4D96AA7-85AC-4760-8393-314F9FE06C56}"/>
    <dgm:cxn modelId="{2E57C0E5-CFD8-4374-B5E8-25E2FD373B9F}" srcId="{EDF9474E-865F-4BD3-A6B3-58B9F3EA6B75}" destId="{54925F3A-E58C-4638-933E-3145166F6647}" srcOrd="4" destOrd="0" parTransId="{708479A7-C3CB-4694-9EC1-0454231CDB40}" sibTransId="{D63AE392-E604-400D-AF23-438554978C5C}"/>
    <dgm:cxn modelId="{455BACE5-E94E-4B99-ADBA-FC19E3C50377}" type="presOf" srcId="{54925F3A-E58C-4638-933E-3145166F6647}" destId="{A92A548E-E54F-419B-8F2A-EA8E8A1B26EA}" srcOrd="0" destOrd="0" presId="urn:microsoft.com/office/officeart/2005/8/layout/cycle6"/>
    <dgm:cxn modelId="{892F8EDB-C3E1-487F-BB3B-8403E16D2078}" type="presParOf" srcId="{1E742049-70F9-4BE3-847C-09C6E08C52A2}" destId="{3D652CA8-43D9-4CD6-AE3F-3F320D8BEA19}" srcOrd="0" destOrd="0" presId="urn:microsoft.com/office/officeart/2005/8/layout/cycle6"/>
    <dgm:cxn modelId="{92CD6CBD-AC3D-480A-80E6-46D649067F9F}" type="presParOf" srcId="{1E742049-70F9-4BE3-847C-09C6E08C52A2}" destId="{1A5AE160-4D04-4272-9295-0D08DF47216F}" srcOrd="1" destOrd="0" presId="urn:microsoft.com/office/officeart/2005/8/layout/cycle6"/>
    <dgm:cxn modelId="{1E9570A7-AE36-415E-A2FA-7FED1594AF12}" type="presParOf" srcId="{1E742049-70F9-4BE3-847C-09C6E08C52A2}" destId="{14069FA2-EA91-401F-87B8-3D1060D12C57}" srcOrd="2" destOrd="0" presId="urn:microsoft.com/office/officeart/2005/8/layout/cycle6"/>
    <dgm:cxn modelId="{FEE4FBB9-7AF3-40F0-8B15-BFCC5B78A55F}" type="presParOf" srcId="{1E742049-70F9-4BE3-847C-09C6E08C52A2}" destId="{3BEB7927-D462-4F6E-A2A0-D6950A4B9294}" srcOrd="3" destOrd="0" presId="urn:microsoft.com/office/officeart/2005/8/layout/cycle6"/>
    <dgm:cxn modelId="{D292BCC8-3498-4409-8276-08BD84DED634}" type="presParOf" srcId="{1E742049-70F9-4BE3-847C-09C6E08C52A2}" destId="{6C352437-BB7E-46B7-A121-D24FC8F70E32}" srcOrd="4" destOrd="0" presId="urn:microsoft.com/office/officeart/2005/8/layout/cycle6"/>
    <dgm:cxn modelId="{5D55B9BD-A439-4875-9187-A45621BD9AAF}" type="presParOf" srcId="{1E742049-70F9-4BE3-847C-09C6E08C52A2}" destId="{CB528C67-1D8C-4994-BC80-BE523EAF0E57}" srcOrd="5" destOrd="0" presId="urn:microsoft.com/office/officeart/2005/8/layout/cycle6"/>
    <dgm:cxn modelId="{9CBCBA4F-AC90-4FFE-BFE3-A5CF0A4F80A3}" type="presParOf" srcId="{1E742049-70F9-4BE3-847C-09C6E08C52A2}" destId="{3361209C-E1C6-44DC-8616-190306B77F14}" srcOrd="6" destOrd="0" presId="urn:microsoft.com/office/officeart/2005/8/layout/cycle6"/>
    <dgm:cxn modelId="{6C0629FF-E03B-4C30-A84B-5045F4C7F2FF}" type="presParOf" srcId="{1E742049-70F9-4BE3-847C-09C6E08C52A2}" destId="{246BCD13-8168-4132-BD22-8C706313624A}" srcOrd="7" destOrd="0" presId="urn:microsoft.com/office/officeart/2005/8/layout/cycle6"/>
    <dgm:cxn modelId="{0D259C84-3984-4A2E-B769-F2B520E1BE51}" type="presParOf" srcId="{1E742049-70F9-4BE3-847C-09C6E08C52A2}" destId="{CF125C5B-9F55-4C17-B0B2-2D33749209F1}" srcOrd="8" destOrd="0" presId="urn:microsoft.com/office/officeart/2005/8/layout/cycle6"/>
    <dgm:cxn modelId="{2525FA32-75CD-41DC-A2E2-97F5D82275DC}" type="presParOf" srcId="{1E742049-70F9-4BE3-847C-09C6E08C52A2}" destId="{672252EF-1212-4AFB-AB97-4CA54A2460E4}" srcOrd="9" destOrd="0" presId="urn:microsoft.com/office/officeart/2005/8/layout/cycle6"/>
    <dgm:cxn modelId="{B10E9316-6D97-47E7-BC43-C2E025F2FE80}" type="presParOf" srcId="{1E742049-70F9-4BE3-847C-09C6E08C52A2}" destId="{93626B70-0427-46EB-89DC-3EB7E8188AD4}" srcOrd="10" destOrd="0" presId="urn:microsoft.com/office/officeart/2005/8/layout/cycle6"/>
    <dgm:cxn modelId="{062B56E3-8AE7-4349-80FD-C689E6D551C1}" type="presParOf" srcId="{1E742049-70F9-4BE3-847C-09C6E08C52A2}" destId="{64C68FEE-65C4-4896-A2CE-2C1B75A660B8}" srcOrd="11" destOrd="0" presId="urn:microsoft.com/office/officeart/2005/8/layout/cycle6"/>
    <dgm:cxn modelId="{8C0FE3CF-8243-4496-967B-BF650A47C88E}" type="presParOf" srcId="{1E742049-70F9-4BE3-847C-09C6E08C52A2}" destId="{A92A548E-E54F-419B-8F2A-EA8E8A1B26EA}" srcOrd="12" destOrd="0" presId="urn:microsoft.com/office/officeart/2005/8/layout/cycle6"/>
    <dgm:cxn modelId="{6BB8158E-4F75-4D67-BD03-4873D209D67B}" type="presParOf" srcId="{1E742049-70F9-4BE3-847C-09C6E08C52A2}" destId="{0AB80026-8BC7-456C-8300-57F8618875EB}" srcOrd="13" destOrd="0" presId="urn:microsoft.com/office/officeart/2005/8/layout/cycle6"/>
    <dgm:cxn modelId="{025ED46C-400B-45F7-A53B-5FEDFD9764E8}" type="presParOf" srcId="{1E742049-70F9-4BE3-847C-09C6E08C52A2}" destId="{43D2D1B6-2256-4229-8736-3B127BCCAB68}" srcOrd="14" destOrd="0" presId="urn:microsoft.com/office/officeart/2005/8/layout/cycle6"/>
  </dgm:cxnLst>
  <dgm:bg/>
  <dgm:whole/>
  <dgm:extLst>
    <a:ext uri="http://schemas.microsoft.com/office/drawing/2008/diagram">
      <dsp:dataModelExt xmlns:dsp="http://schemas.microsoft.com/office/drawing/2008/diagram" relId="rId2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5BCC480-F351-4DB9-82CF-617D0053275F}" type="doc">
      <dgm:prSet loTypeId="urn:microsoft.com/office/officeart/2005/8/layout/gear1" loCatId="cycle" qsTypeId="urn:microsoft.com/office/officeart/2005/8/quickstyle/simple1" qsCatId="simple" csTypeId="urn:microsoft.com/office/officeart/2005/8/colors/colorful2" csCatId="colorful" phldr="0"/>
      <dgm:spPr/>
    </dgm:pt>
    <dgm:pt modelId="{BD9EB81B-8932-4A64-A830-A5B70894334F}">
      <dgm:prSet phldrT="[Texte]" phldr="1"/>
      <dgm:spPr/>
      <dgm:t>
        <a:bodyPr/>
        <a:lstStyle/>
        <a:p>
          <a:endParaRPr lang="fr-CH" dirty="0"/>
        </a:p>
      </dgm:t>
    </dgm:pt>
    <dgm:pt modelId="{CA7D5FDF-7A94-4679-AFBD-E127BE3A0F9F}" type="parTrans" cxnId="{18888DA9-D5AD-4CC3-825E-53B572553735}">
      <dgm:prSet/>
      <dgm:spPr/>
      <dgm:t>
        <a:bodyPr/>
        <a:lstStyle/>
        <a:p>
          <a:endParaRPr lang="fr-CH"/>
        </a:p>
      </dgm:t>
    </dgm:pt>
    <dgm:pt modelId="{23E696BC-4C7D-4766-9877-9F06A1E8BEF2}" type="sibTrans" cxnId="{18888DA9-D5AD-4CC3-825E-53B572553735}">
      <dgm:prSet/>
      <dgm:spPr/>
      <dgm:t>
        <a:bodyPr/>
        <a:lstStyle/>
        <a:p>
          <a:endParaRPr lang="fr-CH"/>
        </a:p>
      </dgm:t>
    </dgm:pt>
    <dgm:pt modelId="{599B3924-C0D9-401B-87B6-7C1A7C042942}">
      <dgm:prSet phldrT="[Texte]" phldr="1"/>
      <dgm:spPr/>
      <dgm:t>
        <a:bodyPr/>
        <a:lstStyle/>
        <a:p>
          <a:endParaRPr lang="fr-CH"/>
        </a:p>
      </dgm:t>
    </dgm:pt>
    <dgm:pt modelId="{181CA7E6-9F01-41B8-B31E-AC9AC0BB8D02}" type="parTrans" cxnId="{E72CA758-0E41-4DE7-BE9F-F52069D864B1}">
      <dgm:prSet/>
      <dgm:spPr/>
      <dgm:t>
        <a:bodyPr/>
        <a:lstStyle/>
        <a:p>
          <a:endParaRPr lang="fr-CH"/>
        </a:p>
      </dgm:t>
    </dgm:pt>
    <dgm:pt modelId="{85E7C890-141F-4EE0-B03F-0944E0284099}" type="sibTrans" cxnId="{E72CA758-0E41-4DE7-BE9F-F52069D864B1}">
      <dgm:prSet/>
      <dgm:spPr/>
      <dgm:t>
        <a:bodyPr/>
        <a:lstStyle/>
        <a:p>
          <a:endParaRPr lang="fr-CH"/>
        </a:p>
      </dgm:t>
    </dgm:pt>
    <dgm:pt modelId="{97A23E29-E653-41A0-99EA-CCC8FEE252E6}">
      <dgm:prSet phldrT="[Texte]" phldr="1"/>
      <dgm:spPr/>
      <dgm:t>
        <a:bodyPr/>
        <a:lstStyle/>
        <a:p>
          <a:endParaRPr lang="fr-CH" dirty="0"/>
        </a:p>
      </dgm:t>
    </dgm:pt>
    <dgm:pt modelId="{C64F7F4F-5E0E-4A4C-8480-01BAC03E9280}" type="parTrans" cxnId="{7CEC0788-8B28-4B57-ABF2-799B0AE13B74}">
      <dgm:prSet/>
      <dgm:spPr/>
      <dgm:t>
        <a:bodyPr/>
        <a:lstStyle/>
        <a:p>
          <a:endParaRPr lang="fr-CH"/>
        </a:p>
      </dgm:t>
    </dgm:pt>
    <dgm:pt modelId="{A796AD34-9472-48D0-A20D-7E087EDC9B0A}" type="sibTrans" cxnId="{7CEC0788-8B28-4B57-ABF2-799B0AE13B74}">
      <dgm:prSet/>
      <dgm:spPr/>
      <dgm:t>
        <a:bodyPr/>
        <a:lstStyle/>
        <a:p>
          <a:endParaRPr lang="fr-CH"/>
        </a:p>
      </dgm:t>
    </dgm:pt>
    <dgm:pt modelId="{44047165-B77B-42D2-AD80-55B8389BEB9D}" type="pres">
      <dgm:prSet presAssocID="{A5BCC480-F351-4DB9-82CF-617D0053275F}" presName="composite" presStyleCnt="0">
        <dgm:presLayoutVars>
          <dgm:chMax val="3"/>
          <dgm:animLvl val="lvl"/>
          <dgm:resizeHandles val="exact"/>
        </dgm:presLayoutVars>
      </dgm:prSet>
      <dgm:spPr/>
    </dgm:pt>
    <dgm:pt modelId="{C2EEDA23-3033-40F0-99F8-CC9E3DF81782}" type="pres">
      <dgm:prSet presAssocID="{BD9EB81B-8932-4A64-A830-A5B70894334F}" presName="gear1" presStyleLbl="node1" presStyleIdx="0" presStyleCnt="3">
        <dgm:presLayoutVars>
          <dgm:chMax val="1"/>
          <dgm:bulletEnabled val="1"/>
        </dgm:presLayoutVars>
      </dgm:prSet>
      <dgm:spPr/>
      <dgm:t>
        <a:bodyPr/>
        <a:lstStyle/>
        <a:p>
          <a:endParaRPr lang="fr-CH"/>
        </a:p>
      </dgm:t>
    </dgm:pt>
    <dgm:pt modelId="{F9D54CFF-51A3-4D56-BC86-DCA3E0891460}" type="pres">
      <dgm:prSet presAssocID="{BD9EB81B-8932-4A64-A830-A5B70894334F}" presName="gear1srcNode" presStyleLbl="node1" presStyleIdx="0" presStyleCnt="3"/>
      <dgm:spPr/>
      <dgm:t>
        <a:bodyPr/>
        <a:lstStyle/>
        <a:p>
          <a:endParaRPr lang="fr-CH"/>
        </a:p>
      </dgm:t>
    </dgm:pt>
    <dgm:pt modelId="{A565E28A-C544-4AEA-BEA3-EB967C6F0D7E}" type="pres">
      <dgm:prSet presAssocID="{BD9EB81B-8932-4A64-A830-A5B70894334F}" presName="gear1dstNode" presStyleLbl="node1" presStyleIdx="0" presStyleCnt="3"/>
      <dgm:spPr/>
      <dgm:t>
        <a:bodyPr/>
        <a:lstStyle/>
        <a:p>
          <a:endParaRPr lang="fr-CH"/>
        </a:p>
      </dgm:t>
    </dgm:pt>
    <dgm:pt modelId="{7E8AF74B-A9FC-4D44-8F07-FD92B140316A}" type="pres">
      <dgm:prSet presAssocID="{599B3924-C0D9-401B-87B6-7C1A7C042942}" presName="gear2" presStyleLbl="node1" presStyleIdx="1" presStyleCnt="3">
        <dgm:presLayoutVars>
          <dgm:chMax val="1"/>
          <dgm:bulletEnabled val="1"/>
        </dgm:presLayoutVars>
      </dgm:prSet>
      <dgm:spPr/>
      <dgm:t>
        <a:bodyPr/>
        <a:lstStyle/>
        <a:p>
          <a:endParaRPr lang="fr-CH"/>
        </a:p>
      </dgm:t>
    </dgm:pt>
    <dgm:pt modelId="{18DA5BFF-1D7E-453D-B37B-330EC3D414CA}" type="pres">
      <dgm:prSet presAssocID="{599B3924-C0D9-401B-87B6-7C1A7C042942}" presName="gear2srcNode" presStyleLbl="node1" presStyleIdx="1" presStyleCnt="3"/>
      <dgm:spPr/>
      <dgm:t>
        <a:bodyPr/>
        <a:lstStyle/>
        <a:p>
          <a:endParaRPr lang="fr-CH"/>
        </a:p>
      </dgm:t>
    </dgm:pt>
    <dgm:pt modelId="{AA00C4F2-A713-4688-A756-7FDBB4557073}" type="pres">
      <dgm:prSet presAssocID="{599B3924-C0D9-401B-87B6-7C1A7C042942}" presName="gear2dstNode" presStyleLbl="node1" presStyleIdx="1" presStyleCnt="3"/>
      <dgm:spPr/>
      <dgm:t>
        <a:bodyPr/>
        <a:lstStyle/>
        <a:p>
          <a:endParaRPr lang="fr-CH"/>
        </a:p>
      </dgm:t>
    </dgm:pt>
    <dgm:pt modelId="{327D7E9A-28B0-4B73-9943-B5E0F948554F}" type="pres">
      <dgm:prSet presAssocID="{97A23E29-E653-41A0-99EA-CCC8FEE252E6}" presName="gear3" presStyleLbl="node1" presStyleIdx="2" presStyleCnt="3"/>
      <dgm:spPr/>
      <dgm:t>
        <a:bodyPr/>
        <a:lstStyle/>
        <a:p>
          <a:endParaRPr lang="fr-CH"/>
        </a:p>
      </dgm:t>
    </dgm:pt>
    <dgm:pt modelId="{6A3CE44E-796E-4833-B7E4-3F615CD0F3A3}" type="pres">
      <dgm:prSet presAssocID="{97A23E29-E653-41A0-99EA-CCC8FEE252E6}" presName="gear3tx" presStyleLbl="node1" presStyleIdx="2" presStyleCnt="3">
        <dgm:presLayoutVars>
          <dgm:chMax val="1"/>
          <dgm:bulletEnabled val="1"/>
        </dgm:presLayoutVars>
      </dgm:prSet>
      <dgm:spPr/>
      <dgm:t>
        <a:bodyPr/>
        <a:lstStyle/>
        <a:p>
          <a:endParaRPr lang="fr-CH"/>
        </a:p>
      </dgm:t>
    </dgm:pt>
    <dgm:pt modelId="{DB573A0A-EF94-4E25-8802-394D8959AB78}" type="pres">
      <dgm:prSet presAssocID="{97A23E29-E653-41A0-99EA-CCC8FEE252E6}" presName="gear3srcNode" presStyleLbl="node1" presStyleIdx="2" presStyleCnt="3"/>
      <dgm:spPr/>
      <dgm:t>
        <a:bodyPr/>
        <a:lstStyle/>
        <a:p>
          <a:endParaRPr lang="fr-CH"/>
        </a:p>
      </dgm:t>
    </dgm:pt>
    <dgm:pt modelId="{C6EA6FB1-0431-4F67-846E-A4A63341118C}" type="pres">
      <dgm:prSet presAssocID="{97A23E29-E653-41A0-99EA-CCC8FEE252E6}" presName="gear3dstNode" presStyleLbl="node1" presStyleIdx="2" presStyleCnt="3"/>
      <dgm:spPr/>
      <dgm:t>
        <a:bodyPr/>
        <a:lstStyle/>
        <a:p>
          <a:endParaRPr lang="fr-CH"/>
        </a:p>
      </dgm:t>
    </dgm:pt>
    <dgm:pt modelId="{C1977351-E71A-4BEA-B346-5CAF929779DC}" type="pres">
      <dgm:prSet presAssocID="{23E696BC-4C7D-4766-9877-9F06A1E8BEF2}" presName="connector1" presStyleLbl="sibTrans2D1" presStyleIdx="0" presStyleCnt="3" custLinFactNeighborX="3392" custLinFactNeighborY="1889"/>
      <dgm:spPr/>
      <dgm:t>
        <a:bodyPr/>
        <a:lstStyle/>
        <a:p>
          <a:endParaRPr lang="fr-CH"/>
        </a:p>
      </dgm:t>
    </dgm:pt>
    <dgm:pt modelId="{3CC8C359-AD36-471B-8E5F-E240C7814653}" type="pres">
      <dgm:prSet presAssocID="{85E7C890-141F-4EE0-B03F-0944E0284099}" presName="connector2" presStyleLbl="sibTrans2D1" presStyleIdx="1" presStyleCnt="3"/>
      <dgm:spPr/>
      <dgm:t>
        <a:bodyPr/>
        <a:lstStyle/>
        <a:p>
          <a:endParaRPr lang="fr-CH"/>
        </a:p>
      </dgm:t>
    </dgm:pt>
    <dgm:pt modelId="{CF43AB10-61BC-4770-B96C-1D681B796909}" type="pres">
      <dgm:prSet presAssocID="{A796AD34-9472-48D0-A20D-7E087EDC9B0A}" presName="connector3" presStyleLbl="sibTrans2D1" presStyleIdx="2" presStyleCnt="3"/>
      <dgm:spPr/>
      <dgm:t>
        <a:bodyPr/>
        <a:lstStyle/>
        <a:p>
          <a:endParaRPr lang="fr-CH"/>
        </a:p>
      </dgm:t>
    </dgm:pt>
  </dgm:ptLst>
  <dgm:cxnLst>
    <dgm:cxn modelId="{B1C2E038-E629-4990-AC29-98883B67A72F}" type="presOf" srcId="{23E696BC-4C7D-4766-9877-9F06A1E8BEF2}" destId="{C1977351-E71A-4BEA-B346-5CAF929779DC}" srcOrd="0" destOrd="0" presId="urn:microsoft.com/office/officeart/2005/8/layout/gear1"/>
    <dgm:cxn modelId="{FBDD75C9-F8B5-41B1-B120-2EC2622CA129}" type="presOf" srcId="{85E7C890-141F-4EE0-B03F-0944E0284099}" destId="{3CC8C359-AD36-471B-8E5F-E240C7814653}" srcOrd="0" destOrd="0" presId="urn:microsoft.com/office/officeart/2005/8/layout/gear1"/>
    <dgm:cxn modelId="{BD1FA688-E967-40EA-9FE3-DCB788D2F38A}" type="presOf" srcId="{A5BCC480-F351-4DB9-82CF-617D0053275F}" destId="{44047165-B77B-42D2-AD80-55B8389BEB9D}" srcOrd="0" destOrd="0" presId="urn:microsoft.com/office/officeart/2005/8/layout/gear1"/>
    <dgm:cxn modelId="{AA967083-9ECC-4671-A3C6-A6BC8A391F66}" type="presOf" srcId="{599B3924-C0D9-401B-87B6-7C1A7C042942}" destId="{7E8AF74B-A9FC-4D44-8F07-FD92B140316A}" srcOrd="0" destOrd="0" presId="urn:microsoft.com/office/officeart/2005/8/layout/gear1"/>
    <dgm:cxn modelId="{39C5A791-AF9C-43EC-BDE1-7B90211484DB}" type="presOf" srcId="{599B3924-C0D9-401B-87B6-7C1A7C042942}" destId="{AA00C4F2-A713-4688-A756-7FDBB4557073}" srcOrd="2" destOrd="0" presId="urn:microsoft.com/office/officeart/2005/8/layout/gear1"/>
    <dgm:cxn modelId="{E72CA758-0E41-4DE7-BE9F-F52069D864B1}" srcId="{A5BCC480-F351-4DB9-82CF-617D0053275F}" destId="{599B3924-C0D9-401B-87B6-7C1A7C042942}" srcOrd="1" destOrd="0" parTransId="{181CA7E6-9F01-41B8-B31E-AC9AC0BB8D02}" sibTransId="{85E7C890-141F-4EE0-B03F-0944E0284099}"/>
    <dgm:cxn modelId="{2DFCA32B-070B-4452-9546-7DD981F088FE}" type="presOf" srcId="{599B3924-C0D9-401B-87B6-7C1A7C042942}" destId="{18DA5BFF-1D7E-453D-B37B-330EC3D414CA}" srcOrd="1" destOrd="0" presId="urn:microsoft.com/office/officeart/2005/8/layout/gear1"/>
    <dgm:cxn modelId="{18888DA9-D5AD-4CC3-825E-53B572553735}" srcId="{A5BCC480-F351-4DB9-82CF-617D0053275F}" destId="{BD9EB81B-8932-4A64-A830-A5B70894334F}" srcOrd="0" destOrd="0" parTransId="{CA7D5FDF-7A94-4679-AFBD-E127BE3A0F9F}" sibTransId="{23E696BC-4C7D-4766-9877-9F06A1E8BEF2}"/>
    <dgm:cxn modelId="{D4582498-1503-4A4A-9F9A-872945DD1DA7}" type="presOf" srcId="{BD9EB81B-8932-4A64-A830-A5B70894334F}" destId="{F9D54CFF-51A3-4D56-BC86-DCA3E0891460}" srcOrd="1" destOrd="0" presId="urn:microsoft.com/office/officeart/2005/8/layout/gear1"/>
    <dgm:cxn modelId="{1E70B0AB-319C-4FA3-A67A-534190BD79C3}" type="presOf" srcId="{BD9EB81B-8932-4A64-A830-A5B70894334F}" destId="{C2EEDA23-3033-40F0-99F8-CC9E3DF81782}" srcOrd="0" destOrd="0" presId="urn:microsoft.com/office/officeart/2005/8/layout/gear1"/>
    <dgm:cxn modelId="{D6595FF2-5B3E-491D-9E2E-9A2075626743}" type="presOf" srcId="{BD9EB81B-8932-4A64-A830-A5B70894334F}" destId="{A565E28A-C544-4AEA-BEA3-EB967C6F0D7E}" srcOrd="2" destOrd="0" presId="urn:microsoft.com/office/officeart/2005/8/layout/gear1"/>
    <dgm:cxn modelId="{45034A49-25F2-4BCE-B461-9A2BCFE4D126}" type="presOf" srcId="{97A23E29-E653-41A0-99EA-CCC8FEE252E6}" destId="{327D7E9A-28B0-4B73-9943-B5E0F948554F}" srcOrd="0" destOrd="0" presId="urn:microsoft.com/office/officeart/2005/8/layout/gear1"/>
    <dgm:cxn modelId="{7CEC0788-8B28-4B57-ABF2-799B0AE13B74}" srcId="{A5BCC480-F351-4DB9-82CF-617D0053275F}" destId="{97A23E29-E653-41A0-99EA-CCC8FEE252E6}" srcOrd="2" destOrd="0" parTransId="{C64F7F4F-5E0E-4A4C-8480-01BAC03E9280}" sibTransId="{A796AD34-9472-48D0-A20D-7E087EDC9B0A}"/>
    <dgm:cxn modelId="{38904C65-B4A5-4A31-AEF6-2DFB0E0501EB}" type="presOf" srcId="{97A23E29-E653-41A0-99EA-CCC8FEE252E6}" destId="{6A3CE44E-796E-4833-B7E4-3F615CD0F3A3}" srcOrd="1" destOrd="0" presId="urn:microsoft.com/office/officeart/2005/8/layout/gear1"/>
    <dgm:cxn modelId="{01CC92FA-4934-4C29-A4EA-BEE5B031CF9E}" type="presOf" srcId="{97A23E29-E653-41A0-99EA-CCC8FEE252E6}" destId="{C6EA6FB1-0431-4F67-846E-A4A63341118C}" srcOrd="3" destOrd="0" presId="urn:microsoft.com/office/officeart/2005/8/layout/gear1"/>
    <dgm:cxn modelId="{92326584-0ABB-4235-B5CC-C5FEB049C89C}" type="presOf" srcId="{97A23E29-E653-41A0-99EA-CCC8FEE252E6}" destId="{DB573A0A-EF94-4E25-8802-394D8959AB78}" srcOrd="2" destOrd="0" presId="urn:microsoft.com/office/officeart/2005/8/layout/gear1"/>
    <dgm:cxn modelId="{F417BE80-A2DC-41EB-93CE-E41C89A96416}" type="presOf" srcId="{A796AD34-9472-48D0-A20D-7E087EDC9B0A}" destId="{CF43AB10-61BC-4770-B96C-1D681B796909}" srcOrd="0" destOrd="0" presId="urn:microsoft.com/office/officeart/2005/8/layout/gear1"/>
    <dgm:cxn modelId="{67848380-0D5B-4719-8F76-1D0DD55CE75A}" type="presParOf" srcId="{44047165-B77B-42D2-AD80-55B8389BEB9D}" destId="{C2EEDA23-3033-40F0-99F8-CC9E3DF81782}" srcOrd="0" destOrd="0" presId="urn:microsoft.com/office/officeart/2005/8/layout/gear1"/>
    <dgm:cxn modelId="{89A96F8B-F1F6-40CD-B3D0-847D270FD13F}" type="presParOf" srcId="{44047165-B77B-42D2-AD80-55B8389BEB9D}" destId="{F9D54CFF-51A3-4D56-BC86-DCA3E0891460}" srcOrd="1" destOrd="0" presId="urn:microsoft.com/office/officeart/2005/8/layout/gear1"/>
    <dgm:cxn modelId="{8919F057-45D1-4D71-A7E5-664CA235DB3A}" type="presParOf" srcId="{44047165-B77B-42D2-AD80-55B8389BEB9D}" destId="{A565E28A-C544-4AEA-BEA3-EB967C6F0D7E}" srcOrd="2" destOrd="0" presId="urn:microsoft.com/office/officeart/2005/8/layout/gear1"/>
    <dgm:cxn modelId="{D01E9AE5-6F7D-429F-B2DF-62398235B9CD}" type="presParOf" srcId="{44047165-B77B-42D2-AD80-55B8389BEB9D}" destId="{7E8AF74B-A9FC-4D44-8F07-FD92B140316A}" srcOrd="3" destOrd="0" presId="urn:microsoft.com/office/officeart/2005/8/layout/gear1"/>
    <dgm:cxn modelId="{44C215E8-BB12-4D74-8ED7-B6D01DE1BCF0}" type="presParOf" srcId="{44047165-B77B-42D2-AD80-55B8389BEB9D}" destId="{18DA5BFF-1D7E-453D-B37B-330EC3D414CA}" srcOrd="4" destOrd="0" presId="urn:microsoft.com/office/officeart/2005/8/layout/gear1"/>
    <dgm:cxn modelId="{FFE7376C-A357-4715-92D5-A542F9A1DE94}" type="presParOf" srcId="{44047165-B77B-42D2-AD80-55B8389BEB9D}" destId="{AA00C4F2-A713-4688-A756-7FDBB4557073}" srcOrd="5" destOrd="0" presId="urn:microsoft.com/office/officeart/2005/8/layout/gear1"/>
    <dgm:cxn modelId="{1FFE49E0-66B3-4D2B-83EA-95914AD97721}" type="presParOf" srcId="{44047165-B77B-42D2-AD80-55B8389BEB9D}" destId="{327D7E9A-28B0-4B73-9943-B5E0F948554F}" srcOrd="6" destOrd="0" presId="urn:microsoft.com/office/officeart/2005/8/layout/gear1"/>
    <dgm:cxn modelId="{FEFBE350-C4E2-4FB8-93DC-5EA8EDAC9778}" type="presParOf" srcId="{44047165-B77B-42D2-AD80-55B8389BEB9D}" destId="{6A3CE44E-796E-4833-B7E4-3F615CD0F3A3}" srcOrd="7" destOrd="0" presId="urn:microsoft.com/office/officeart/2005/8/layout/gear1"/>
    <dgm:cxn modelId="{BD7499B1-6D0B-443C-81FF-120AB162085D}" type="presParOf" srcId="{44047165-B77B-42D2-AD80-55B8389BEB9D}" destId="{DB573A0A-EF94-4E25-8802-394D8959AB78}" srcOrd="8" destOrd="0" presId="urn:microsoft.com/office/officeart/2005/8/layout/gear1"/>
    <dgm:cxn modelId="{A73A8FF8-8F88-4D3A-9994-293577C749DB}" type="presParOf" srcId="{44047165-B77B-42D2-AD80-55B8389BEB9D}" destId="{C6EA6FB1-0431-4F67-846E-A4A63341118C}" srcOrd="9" destOrd="0" presId="urn:microsoft.com/office/officeart/2005/8/layout/gear1"/>
    <dgm:cxn modelId="{AFFEA6B9-1EA2-43A4-AC6A-C54B4DD90889}" type="presParOf" srcId="{44047165-B77B-42D2-AD80-55B8389BEB9D}" destId="{C1977351-E71A-4BEA-B346-5CAF929779DC}" srcOrd="10" destOrd="0" presId="urn:microsoft.com/office/officeart/2005/8/layout/gear1"/>
    <dgm:cxn modelId="{66CBE546-5ACD-4E55-AE8D-D918EDB98BAB}" type="presParOf" srcId="{44047165-B77B-42D2-AD80-55B8389BEB9D}" destId="{3CC8C359-AD36-471B-8E5F-E240C7814653}" srcOrd="11" destOrd="0" presId="urn:microsoft.com/office/officeart/2005/8/layout/gear1"/>
    <dgm:cxn modelId="{B0AD2F22-D163-48CB-902D-7B3519F31AE5}" type="presParOf" srcId="{44047165-B77B-42D2-AD80-55B8389BEB9D}" destId="{CF43AB10-61BC-4770-B96C-1D681B796909}" srcOrd="12" destOrd="0" presId="urn:microsoft.com/office/officeart/2005/8/layout/gear1"/>
  </dgm:cxnLst>
  <dgm:bg/>
  <dgm:whole/>
  <dgm:extLst>
    <a:ext uri="http://schemas.microsoft.com/office/drawing/2008/diagram">
      <dsp:dataModelExt xmlns:dsp="http://schemas.microsoft.com/office/drawing/2008/diagram" relId="rId33"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93DF448-D4A2-446C-B402-BEDB7BA7D106}" type="doc">
      <dgm:prSet loTypeId="urn:microsoft.com/office/officeart/2005/8/layout/funnel1" loCatId="process" qsTypeId="urn:microsoft.com/office/officeart/2005/8/quickstyle/3d3" qsCatId="3D" csTypeId="urn:microsoft.com/office/officeart/2005/8/colors/colorful4" csCatId="colorful" phldr="1"/>
      <dgm:spPr/>
      <dgm:t>
        <a:bodyPr/>
        <a:lstStyle/>
        <a:p>
          <a:endParaRPr lang="fr-CH"/>
        </a:p>
      </dgm:t>
    </dgm:pt>
    <dgm:pt modelId="{2096FE30-325E-46E8-8C4D-38DDAA3E3DD1}">
      <dgm:prSet phldrT="[Texte]" phldr="1"/>
      <dgm:spPr/>
      <dgm:t>
        <a:bodyPr/>
        <a:lstStyle/>
        <a:p>
          <a:endParaRPr lang="fr-CH"/>
        </a:p>
      </dgm:t>
    </dgm:pt>
    <dgm:pt modelId="{BC75964B-3B7F-4F15-B3A5-D700AEA0DFA9}" type="parTrans" cxnId="{06E510E7-A9CE-41F2-B3D8-2610A82F5772}">
      <dgm:prSet/>
      <dgm:spPr/>
      <dgm:t>
        <a:bodyPr/>
        <a:lstStyle/>
        <a:p>
          <a:endParaRPr lang="fr-CH"/>
        </a:p>
      </dgm:t>
    </dgm:pt>
    <dgm:pt modelId="{22B2C571-26D8-4EB5-8068-12A34521285F}" type="sibTrans" cxnId="{06E510E7-A9CE-41F2-B3D8-2610A82F5772}">
      <dgm:prSet/>
      <dgm:spPr/>
      <dgm:t>
        <a:bodyPr/>
        <a:lstStyle/>
        <a:p>
          <a:endParaRPr lang="fr-CH"/>
        </a:p>
      </dgm:t>
    </dgm:pt>
    <dgm:pt modelId="{60927EF1-0D01-402E-A016-00E682420FD0}">
      <dgm:prSet phldrT="[Texte]" phldr="1"/>
      <dgm:spPr/>
      <dgm:t>
        <a:bodyPr/>
        <a:lstStyle/>
        <a:p>
          <a:endParaRPr lang="fr-CH"/>
        </a:p>
      </dgm:t>
    </dgm:pt>
    <dgm:pt modelId="{B31CF39F-9C97-48BB-86D9-C4602B89435D}" type="parTrans" cxnId="{1F3F5CFE-3141-41A2-A4B2-45498F512A36}">
      <dgm:prSet/>
      <dgm:spPr/>
      <dgm:t>
        <a:bodyPr/>
        <a:lstStyle/>
        <a:p>
          <a:endParaRPr lang="fr-CH"/>
        </a:p>
      </dgm:t>
    </dgm:pt>
    <dgm:pt modelId="{488BBEB0-7F94-4B83-8DC7-AA10896FDFD6}" type="sibTrans" cxnId="{1F3F5CFE-3141-41A2-A4B2-45498F512A36}">
      <dgm:prSet/>
      <dgm:spPr/>
      <dgm:t>
        <a:bodyPr/>
        <a:lstStyle/>
        <a:p>
          <a:endParaRPr lang="fr-CH"/>
        </a:p>
      </dgm:t>
    </dgm:pt>
    <dgm:pt modelId="{3DD767FF-A9AD-495E-ABA2-0F92836B1298}">
      <dgm:prSet phldrT="[Texte]" phldr="1"/>
      <dgm:spPr/>
      <dgm:t>
        <a:bodyPr/>
        <a:lstStyle/>
        <a:p>
          <a:endParaRPr lang="fr-CH"/>
        </a:p>
      </dgm:t>
    </dgm:pt>
    <dgm:pt modelId="{4D2D9949-D25D-4ED2-B266-269C365743C5}" type="sibTrans" cxnId="{9319F298-EFDB-4B02-BBCC-44CCE9B9864B}">
      <dgm:prSet/>
      <dgm:spPr/>
      <dgm:t>
        <a:bodyPr/>
        <a:lstStyle/>
        <a:p>
          <a:endParaRPr lang="fr-CH"/>
        </a:p>
      </dgm:t>
    </dgm:pt>
    <dgm:pt modelId="{739C59B9-FEFB-4CD7-B773-0CBB2F6AB3C2}" type="parTrans" cxnId="{9319F298-EFDB-4B02-BBCC-44CCE9B9864B}">
      <dgm:prSet/>
      <dgm:spPr/>
      <dgm:t>
        <a:bodyPr/>
        <a:lstStyle/>
        <a:p>
          <a:endParaRPr lang="fr-CH"/>
        </a:p>
      </dgm:t>
    </dgm:pt>
    <dgm:pt modelId="{15E2A5BF-C50C-4111-9D3B-F63C3C1889FE}">
      <dgm:prSet phldrT="[Texte]"/>
      <dgm:spPr/>
      <dgm:t>
        <a:bodyPr/>
        <a:lstStyle/>
        <a:p>
          <a:endParaRPr lang="fr-CH" dirty="0"/>
        </a:p>
      </dgm:t>
    </dgm:pt>
    <dgm:pt modelId="{D1C0EB2E-B8C2-45F2-8332-F7A0446BE35A}" type="sibTrans" cxnId="{83FF1D85-9581-425E-AE2F-1FEC5655295A}">
      <dgm:prSet/>
      <dgm:spPr/>
      <dgm:t>
        <a:bodyPr/>
        <a:lstStyle/>
        <a:p>
          <a:endParaRPr lang="fr-CH"/>
        </a:p>
      </dgm:t>
    </dgm:pt>
    <dgm:pt modelId="{0B428B3B-07F0-486B-967E-267C916ECC86}" type="parTrans" cxnId="{83FF1D85-9581-425E-AE2F-1FEC5655295A}">
      <dgm:prSet/>
      <dgm:spPr/>
      <dgm:t>
        <a:bodyPr/>
        <a:lstStyle/>
        <a:p>
          <a:endParaRPr lang="fr-CH"/>
        </a:p>
      </dgm:t>
    </dgm:pt>
    <dgm:pt modelId="{97E4D3C7-5F31-4A8F-8AC9-7A263538FEFD}" type="pres">
      <dgm:prSet presAssocID="{D93DF448-D4A2-446C-B402-BEDB7BA7D106}" presName="Name0" presStyleCnt="0">
        <dgm:presLayoutVars>
          <dgm:chMax val="4"/>
          <dgm:resizeHandles val="exact"/>
        </dgm:presLayoutVars>
      </dgm:prSet>
      <dgm:spPr/>
      <dgm:t>
        <a:bodyPr/>
        <a:lstStyle/>
        <a:p>
          <a:endParaRPr lang="fr-CH"/>
        </a:p>
      </dgm:t>
    </dgm:pt>
    <dgm:pt modelId="{C1C3EDF8-4445-4EE5-8743-A791F92968AF}" type="pres">
      <dgm:prSet presAssocID="{D93DF448-D4A2-446C-B402-BEDB7BA7D106}" presName="ellipse" presStyleLbl="trBgShp" presStyleIdx="0" presStyleCnt="1"/>
      <dgm:spPr/>
    </dgm:pt>
    <dgm:pt modelId="{1243F025-EF53-43A6-9193-8016935DA2BC}" type="pres">
      <dgm:prSet presAssocID="{D93DF448-D4A2-446C-B402-BEDB7BA7D106}" presName="arrow1" presStyleLbl="fgShp" presStyleIdx="0" presStyleCnt="1"/>
      <dgm:spPr/>
    </dgm:pt>
    <dgm:pt modelId="{9628EAD0-22F9-40BB-B6C9-2CA0D8DF8F3B}" type="pres">
      <dgm:prSet presAssocID="{D93DF448-D4A2-446C-B402-BEDB7BA7D106}" presName="rectangle" presStyleLbl="revTx" presStyleIdx="0" presStyleCnt="1" custLinFactNeighborX="1638" custLinFactNeighborY="17663">
        <dgm:presLayoutVars>
          <dgm:bulletEnabled val="1"/>
        </dgm:presLayoutVars>
      </dgm:prSet>
      <dgm:spPr/>
      <dgm:t>
        <a:bodyPr/>
        <a:lstStyle/>
        <a:p>
          <a:endParaRPr lang="fr-CH"/>
        </a:p>
      </dgm:t>
    </dgm:pt>
    <dgm:pt modelId="{932C9F7E-3EA4-4EB5-8346-9B839B2B0DE4}" type="pres">
      <dgm:prSet presAssocID="{60927EF1-0D01-402E-A016-00E682420FD0}" presName="item1" presStyleLbl="node1" presStyleIdx="0" presStyleCnt="3">
        <dgm:presLayoutVars>
          <dgm:bulletEnabled val="1"/>
        </dgm:presLayoutVars>
      </dgm:prSet>
      <dgm:spPr/>
      <dgm:t>
        <a:bodyPr/>
        <a:lstStyle/>
        <a:p>
          <a:endParaRPr lang="fr-CH"/>
        </a:p>
      </dgm:t>
    </dgm:pt>
    <dgm:pt modelId="{C293141A-9261-43B6-A5D5-7C69CD7FB067}" type="pres">
      <dgm:prSet presAssocID="{3DD767FF-A9AD-495E-ABA2-0F92836B1298}" presName="item2" presStyleLbl="node1" presStyleIdx="1" presStyleCnt="3">
        <dgm:presLayoutVars>
          <dgm:bulletEnabled val="1"/>
        </dgm:presLayoutVars>
      </dgm:prSet>
      <dgm:spPr/>
      <dgm:t>
        <a:bodyPr/>
        <a:lstStyle/>
        <a:p>
          <a:endParaRPr lang="fr-CH"/>
        </a:p>
      </dgm:t>
    </dgm:pt>
    <dgm:pt modelId="{686C37AE-0F9F-4331-A612-15C03BAF8EFE}" type="pres">
      <dgm:prSet presAssocID="{15E2A5BF-C50C-4111-9D3B-F63C3C1889FE}" presName="item3" presStyleLbl="node1" presStyleIdx="2" presStyleCnt="3">
        <dgm:presLayoutVars>
          <dgm:bulletEnabled val="1"/>
        </dgm:presLayoutVars>
      </dgm:prSet>
      <dgm:spPr/>
      <dgm:t>
        <a:bodyPr/>
        <a:lstStyle/>
        <a:p>
          <a:endParaRPr lang="fr-CH"/>
        </a:p>
      </dgm:t>
    </dgm:pt>
    <dgm:pt modelId="{6225C122-C79A-477B-AC6C-07DCDAB6FE5D}" type="pres">
      <dgm:prSet presAssocID="{D93DF448-D4A2-446C-B402-BEDB7BA7D106}" presName="funnel" presStyleLbl="trAlignAcc1" presStyleIdx="0" presStyleCnt="1" custScaleX="248720" custLinFactNeighborX="-12282"/>
      <dgm:spPr/>
    </dgm:pt>
  </dgm:ptLst>
  <dgm:cxnLst>
    <dgm:cxn modelId="{B03E3FCC-637F-4795-B6E0-8B9BE1F1EDD8}" type="presOf" srcId="{2096FE30-325E-46E8-8C4D-38DDAA3E3DD1}" destId="{686C37AE-0F9F-4331-A612-15C03BAF8EFE}" srcOrd="0" destOrd="0" presId="urn:microsoft.com/office/officeart/2005/8/layout/funnel1"/>
    <dgm:cxn modelId="{2BB0ADDD-2148-4A80-8C1C-249EBF5EC703}" type="presOf" srcId="{15E2A5BF-C50C-4111-9D3B-F63C3C1889FE}" destId="{9628EAD0-22F9-40BB-B6C9-2CA0D8DF8F3B}" srcOrd="0" destOrd="0" presId="urn:microsoft.com/office/officeart/2005/8/layout/funnel1"/>
    <dgm:cxn modelId="{E35ED891-EE0C-4756-896D-1C53FE12B2C5}" type="presOf" srcId="{60927EF1-0D01-402E-A016-00E682420FD0}" destId="{C293141A-9261-43B6-A5D5-7C69CD7FB067}" srcOrd="0" destOrd="0" presId="urn:microsoft.com/office/officeart/2005/8/layout/funnel1"/>
    <dgm:cxn modelId="{9319F298-EFDB-4B02-BBCC-44CCE9B9864B}" srcId="{D93DF448-D4A2-446C-B402-BEDB7BA7D106}" destId="{3DD767FF-A9AD-495E-ABA2-0F92836B1298}" srcOrd="2" destOrd="0" parTransId="{739C59B9-FEFB-4CD7-B773-0CBB2F6AB3C2}" sibTransId="{4D2D9949-D25D-4ED2-B266-269C365743C5}"/>
    <dgm:cxn modelId="{1F3F5CFE-3141-41A2-A4B2-45498F512A36}" srcId="{D93DF448-D4A2-446C-B402-BEDB7BA7D106}" destId="{60927EF1-0D01-402E-A016-00E682420FD0}" srcOrd="1" destOrd="0" parTransId="{B31CF39F-9C97-48BB-86D9-C4602B89435D}" sibTransId="{488BBEB0-7F94-4B83-8DC7-AA10896FDFD6}"/>
    <dgm:cxn modelId="{B35431ED-B1F8-4DE6-BAE9-D58CA2AF0D26}" type="presOf" srcId="{D93DF448-D4A2-446C-B402-BEDB7BA7D106}" destId="{97E4D3C7-5F31-4A8F-8AC9-7A263538FEFD}" srcOrd="0" destOrd="0" presId="urn:microsoft.com/office/officeart/2005/8/layout/funnel1"/>
    <dgm:cxn modelId="{83FF1D85-9581-425E-AE2F-1FEC5655295A}" srcId="{D93DF448-D4A2-446C-B402-BEDB7BA7D106}" destId="{15E2A5BF-C50C-4111-9D3B-F63C3C1889FE}" srcOrd="3" destOrd="0" parTransId="{0B428B3B-07F0-486B-967E-267C916ECC86}" sibTransId="{D1C0EB2E-B8C2-45F2-8332-F7A0446BE35A}"/>
    <dgm:cxn modelId="{06E510E7-A9CE-41F2-B3D8-2610A82F5772}" srcId="{D93DF448-D4A2-446C-B402-BEDB7BA7D106}" destId="{2096FE30-325E-46E8-8C4D-38DDAA3E3DD1}" srcOrd="0" destOrd="0" parTransId="{BC75964B-3B7F-4F15-B3A5-D700AEA0DFA9}" sibTransId="{22B2C571-26D8-4EB5-8068-12A34521285F}"/>
    <dgm:cxn modelId="{6C02C2CE-2556-4250-A502-12E4D4BAB935}" type="presOf" srcId="{3DD767FF-A9AD-495E-ABA2-0F92836B1298}" destId="{932C9F7E-3EA4-4EB5-8346-9B839B2B0DE4}" srcOrd="0" destOrd="0" presId="urn:microsoft.com/office/officeart/2005/8/layout/funnel1"/>
    <dgm:cxn modelId="{91CC6677-CB2E-4293-BF75-DC52CBCF2C54}" type="presParOf" srcId="{97E4D3C7-5F31-4A8F-8AC9-7A263538FEFD}" destId="{C1C3EDF8-4445-4EE5-8743-A791F92968AF}" srcOrd="0" destOrd="0" presId="urn:microsoft.com/office/officeart/2005/8/layout/funnel1"/>
    <dgm:cxn modelId="{2684DA46-D8F6-4C6D-A652-205F5F2E4000}" type="presParOf" srcId="{97E4D3C7-5F31-4A8F-8AC9-7A263538FEFD}" destId="{1243F025-EF53-43A6-9193-8016935DA2BC}" srcOrd="1" destOrd="0" presId="urn:microsoft.com/office/officeart/2005/8/layout/funnel1"/>
    <dgm:cxn modelId="{AD2E4CD2-F0EA-406F-9E79-A13C28B81B90}" type="presParOf" srcId="{97E4D3C7-5F31-4A8F-8AC9-7A263538FEFD}" destId="{9628EAD0-22F9-40BB-B6C9-2CA0D8DF8F3B}" srcOrd="2" destOrd="0" presId="urn:microsoft.com/office/officeart/2005/8/layout/funnel1"/>
    <dgm:cxn modelId="{453BFC7D-29A0-4DE0-A123-A881ECBBEEBD}" type="presParOf" srcId="{97E4D3C7-5F31-4A8F-8AC9-7A263538FEFD}" destId="{932C9F7E-3EA4-4EB5-8346-9B839B2B0DE4}" srcOrd="3" destOrd="0" presId="urn:microsoft.com/office/officeart/2005/8/layout/funnel1"/>
    <dgm:cxn modelId="{92DA4824-BD0D-4358-9C5C-1879E7A13BCB}" type="presParOf" srcId="{97E4D3C7-5F31-4A8F-8AC9-7A263538FEFD}" destId="{C293141A-9261-43B6-A5D5-7C69CD7FB067}" srcOrd="4" destOrd="0" presId="urn:microsoft.com/office/officeart/2005/8/layout/funnel1"/>
    <dgm:cxn modelId="{C0562921-6EA1-4B74-80EE-B3DE01EE3FD7}" type="presParOf" srcId="{97E4D3C7-5F31-4A8F-8AC9-7A263538FEFD}" destId="{686C37AE-0F9F-4331-A612-15C03BAF8EFE}" srcOrd="5" destOrd="0" presId="urn:microsoft.com/office/officeart/2005/8/layout/funnel1"/>
    <dgm:cxn modelId="{94E42861-7598-4864-BF8B-41E38AF266B4}" type="presParOf" srcId="{97E4D3C7-5F31-4A8F-8AC9-7A263538FEFD}" destId="{6225C122-C79A-477B-AC6C-07DCDAB6FE5D}" srcOrd="6" destOrd="0" presId="urn:microsoft.com/office/officeart/2005/8/layout/funnel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5BCC480-F351-4DB9-82CF-617D0053275F}" type="doc">
      <dgm:prSet loTypeId="urn:microsoft.com/office/officeart/2005/8/layout/gear1" loCatId="cycle" qsTypeId="urn:microsoft.com/office/officeart/2005/8/quickstyle/simple1" qsCatId="simple" csTypeId="urn:microsoft.com/office/officeart/2005/8/colors/colorful5" csCatId="colorful" phldr="0"/>
      <dgm:spPr/>
    </dgm:pt>
    <dgm:pt modelId="{BD9EB81B-8932-4A64-A830-A5B70894334F}">
      <dgm:prSet phldrT="[Texte]" phldr="1"/>
      <dgm:spPr/>
      <dgm:t>
        <a:bodyPr/>
        <a:lstStyle/>
        <a:p>
          <a:endParaRPr lang="fr-CH"/>
        </a:p>
      </dgm:t>
    </dgm:pt>
    <dgm:pt modelId="{CA7D5FDF-7A94-4679-AFBD-E127BE3A0F9F}" type="parTrans" cxnId="{18888DA9-D5AD-4CC3-825E-53B572553735}">
      <dgm:prSet/>
      <dgm:spPr/>
      <dgm:t>
        <a:bodyPr/>
        <a:lstStyle/>
        <a:p>
          <a:endParaRPr lang="fr-CH"/>
        </a:p>
      </dgm:t>
    </dgm:pt>
    <dgm:pt modelId="{23E696BC-4C7D-4766-9877-9F06A1E8BEF2}" type="sibTrans" cxnId="{18888DA9-D5AD-4CC3-825E-53B572553735}">
      <dgm:prSet/>
      <dgm:spPr/>
      <dgm:t>
        <a:bodyPr/>
        <a:lstStyle/>
        <a:p>
          <a:endParaRPr lang="fr-CH"/>
        </a:p>
      </dgm:t>
    </dgm:pt>
    <dgm:pt modelId="{599B3924-C0D9-401B-87B6-7C1A7C042942}">
      <dgm:prSet phldrT="[Texte]" phldr="1"/>
      <dgm:spPr/>
      <dgm:t>
        <a:bodyPr/>
        <a:lstStyle/>
        <a:p>
          <a:endParaRPr lang="fr-CH"/>
        </a:p>
      </dgm:t>
    </dgm:pt>
    <dgm:pt modelId="{181CA7E6-9F01-41B8-B31E-AC9AC0BB8D02}" type="parTrans" cxnId="{E72CA758-0E41-4DE7-BE9F-F52069D864B1}">
      <dgm:prSet/>
      <dgm:spPr/>
      <dgm:t>
        <a:bodyPr/>
        <a:lstStyle/>
        <a:p>
          <a:endParaRPr lang="fr-CH"/>
        </a:p>
      </dgm:t>
    </dgm:pt>
    <dgm:pt modelId="{85E7C890-141F-4EE0-B03F-0944E0284099}" type="sibTrans" cxnId="{E72CA758-0E41-4DE7-BE9F-F52069D864B1}">
      <dgm:prSet/>
      <dgm:spPr/>
      <dgm:t>
        <a:bodyPr/>
        <a:lstStyle/>
        <a:p>
          <a:endParaRPr lang="fr-CH"/>
        </a:p>
      </dgm:t>
    </dgm:pt>
    <dgm:pt modelId="{97A23E29-E653-41A0-99EA-CCC8FEE252E6}">
      <dgm:prSet phldrT="[Texte]" phldr="1"/>
      <dgm:spPr/>
      <dgm:t>
        <a:bodyPr/>
        <a:lstStyle/>
        <a:p>
          <a:endParaRPr lang="fr-CH" dirty="0"/>
        </a:p>
      </dgm:t>
    </dgm:pt>
    <dgm:pt modelId="{C64F7F4F-5E0E-4A4C-8480-01BAC03E9280}" type="parTrans" cxnId="{7CEC0788-8B28-4B57-ABF2-799B0AE13B74}">
      <dgm:prSet/>
      <dgm:spPr/>
      <dgm:t>
        <a:bodyPr/>
        <a:lstStyle/>
        <a:p>
          <a:endParaRPr lang="fr-CH"/>
        </a:p>
      </dgm:t>
    </dgm:pt>
    <dgm:pt modelId="{A796AD34-9472-48D0-A20D-7E087EDC9B0A}" type="sibTrans" cxnId="{7CEC0788-8B28-4B57-ABF2-799B0AE13B74}">
      <dgm:prSet/>
      <dgm:spPr/>
      <dgm:t>
        <a:bodyPr/>
        <a:lstStyle/>
        <a:p>
          <a:endParaRPr lang="fr-CH"/>
        </a:p>
      </dgm:t>
    </dgm:pt>
    <dgm:pt modelId="{44047165-B77B-42D2-AD80-55B8389BEB9D}" type="pres">
      <dgm:prSet presAssocID="{A5BCC480-F351-4DB9-82CF-617D0053275F}" presName="composite" presStyleCnt="0">
        <dgm:presLayoutVars>
          <dgm:chMax val="3"/>
          <dgm:animLvl val="lvl"/>
          <dgm:resizeHandles val="exact"/>
        </dgm:presLayoutVars>
      </dgm:prSet>
      <dgm:spPr/>
    </dgm:pt>
    <dgm:pt modelId="{C2EEDA23-3033-40F0-99F8-CC9E3DF81782}" type="pres">
      <dgm:prSet presAssocID="{BD9EB81B-8932-4A64-A830-A5B70894334F}" presName="gear1" presStyleLbl="node1" presStyleIdx="0" presStyleCnt="3">
        <dgm:presLayoutVars>
          <dgm:chMax val="1"/>
          <dgm:bulletEnabled val="1"/>
        </dgm:presLayoutVars>
      </dgm:prSet>
      <dgm:spPr/>
      <dgm:t>
        <a:bodyPr/>
        <a:lstStyle/>
        <a:p>
          <a:endParaRPr lang="fr-CH"/>
        </a:p>
      </dgm:t>
    </dgm:pt>
    <dgm:pt modelId="{F9D54CFF-51A3-4D56-BC86-DCA3E0891460}" type="pres">
      <dgm:prSet presAssocID="{BD9EB81B-8932-4A64-A830-A5B70894334F}" presName="gear1srcNode" presStyleLbl="node1" presStyleIdx="0" presStyleCnt="3"/>
      <dgm:spPr/>
      <dgm:t>
        <a:bodyPr/>
        <a:lstStyle/>
        <a:p>
          <a:endParaRPr lang="fr-CH"/>
        </a:p>
      </dgm:t>
    </dgm:pt>
    <dgm:pt modelId="{A565E28A-C544-4AEA-BEA3-EB967C6F0D7E}" type="pres">
      <dgm:prSet presAssocID="{BD9EB81B-8932-4A64-A830-A5B70894334F}" presName="gear1dstNode" presStyleLbl="node1" presStyleIdx="0" presStyleCnt="3"/>
      <dgm:spPr/>
      <dgm:t>
        <a:bodyPr/>
        <a:lstStyle/>
        <a:p>
          <a:endParaRPr lang="fr-CH"/>
        </a:p>
      </dgm:t>
    </dgm:pt>
    <dgm:pt modelId="{7E8AF74B-A9FC-4D44-8F07-FD92B140316A}" type="pres">
      <dgm:prSet presAssocID="{599B3924-C0D9-401B-87B6-7C1A7C042942}" presName="gear2" presStyleLbl="node1" presStyleIdx="1" presStyleCnt="3">
        <dgm:presLayoutVars>
          <dgm:chMax val="1"/>
          <dgm:bulletEnabled val="1"/>
        </dgm:presLayoutVars>
      </dgm:prSet>
      <dgm:spPr/>
      <dgm:t>
        <a:bodyPr/>
        <a:lstStyle/>
        <a:p>
          <a:endParaRPr lang="fr-CH"/>
        </a:p>
      </dgm:t>
    </dgm:pt>
    <dgm:pt modelId="{18DA5BFF-1D7E-453D-B37B-330EC3D414CA}" type="pres">
      <dgm:prSet presAssocID="{599B3924-C0D9-401B-87B6-7C1A7C042942}" presName="gear2srcNode" presStyleLbl="node1" presStyleIdx="1" presStyleCnt="3"/>
      <dgm:spPr/>
      <dgm:t>
        <a:bodyPr/>
        <a:lstStyle/>
        <a:p>
          <a:endParaRPr lang="fr-CH"/>
        </a:p>
      </dgm:t>
    </dgm:pt>
    <dgm:pt modelId="{AA00C4F2-A713-4688-A756-7FDBB4557073}" type="pres">
      <dgm:prSet presAssocID="{599B3924-C0D9-401B-87B6-7C1A7C042942}" presName="gear2dstNode" presStyleLbl="node1" presStyleIdx="1" presStyleCnt="3"/>
      <dgm:spPr/>
      <dgm:t>
        <a:bodyPr/>
        <a:lstStyle/>
        <a:p>
          <a:endParaRPr lang="fr-CH"/>
        </a:p>
      </dgm:t>
    </dgm:pt>
    <dgm:pt modelId="{327D7E9A-28B0-4B73-9943-B5E0F948554F}" type="pres">
      <dgm:prSet presAssocID="{97A23E29-E653-41A0-99EA-CCC8FEE252E6}" presName="gear3" presStyleLbl="node1" presStyleIdx="2" presStyleCnt="3"/>
      <dgm:spPr/>
      <dgm:t>
        <a:bodyPr/>
        <a:lstStyle/>
        <a:p>
          <a:endParaRPr lang="fr-CH"/>
        </a:p>
      </dgm:t>
    </dgm:pt>
    <dgm:pt modelId="{6A3CE44E-796E-4833-B7E4-3F615CD0F3A3}" type="pres">
      <dgm:prSet presAssocID="{97A23E29-E653-41A0-99EA-CCC8FEE252E6}" presName="gear3tx" presStyleLbl="node1" presStyleIdx="2" presStyleCnt="3">
        <dgm:presLayoutVars>
          <dgm:chMax val="1"/>
          <dgm:bulletEnabled val="1"/>
        </dgm:presLayoutVars>
      </dgm:prSet>
      <dgm:spPr/>
      <dgm:t>
        <a:bodyPr/>
        <a:lstStyle/>
        <a:p>
          <a:endParaRPr lang="fr-CH"/>
        </a:p>
      </dgm:t>
    </dgm:pt>
    <dgm:pt modelId="{DB573A0A-EF94-4E25-8802-394D8959AB78}" type="pres">
      <dgm:prSet presAssocID="{97A23E29-E653-41A0-99EA-CCC8FEE252E6}" presName="gear3srcNode" presStyleLbl="node1" presStyleIdx="2" presStyleCnt="3"/>
      <dgm:spPr/>
      <dgm:t>
        <a:bodyPr/>
        <a:lstStyle/>
        <a:p>
          <a:endParaRPr lang="fr-CH"/>
        </a:p>
      </dgm:t>
    </dgm:pt>
    <dgm:pt modelId="{C6EA6FB1-0431-4F67-846E-A4A63341118C}" type="pres">
      <dgm:prSet presAssocID="{97A23E29-E653-41A0-99EA-CCC8FEE252E6}" presName="gear3dstNode" presStyleLbl="node1" presStyleIdx="2" presStyleCnt="3"/>
      <dgm:spPr/>
      <dgm:t>
        <a:bodyPr/>
        <a:lstStyle/>
        <a:p>
          <a:endParaRPr lang="fr-CH"/>
        </a:p>
      </dgm:t>
    </dgm:pt>
    <dgm:pt modelId="{C1977351-E71A-4BEA-B346-5CAF929779DC}" type="pres">
      <dgm:prSet presAssocID="{23E696BC-4C7D-4766-9877-9F06A1E8BEF2}" presName="connector1" presStyleLbl="sibTrans2D1" presStyleIdx="0" presStyleCnt="3"/>
      <dgm:spPr/>
      <dgm:t>
        <a:bodyPr/>
        <a:lstStyle/>
        <a:p>
          <a:endParaRPr lang="fr-CH"/>
        </a:p>
      </dgm:t>
    </dgm:pt>
    <dgm:pt modelId="{3CC8C359-AD36-471B-8E5F-E240C7814653}" type="pres">
      <dgm:prSet presAssocID="{85E7C890-141F-4EE0-B03F-0944E0284099}" presName="connector2" presStyleLbl="sibTrans2D1" presStyleIdx="1" presStyleCnt="3"/>
      <dgm:spPr/>
      <dgm:t>
        <a:bodyPr/>
        <a:lstStyle/>
        <a:p>
          <a:endParaRPr lang="fr-CH"/>
        </a:p>
      </dgm:t>
    </dgm:pt>
    <dgm:pt modelId="{CF43AB10-61BC-4770-B96C-1D681B796909}" type="pres">
      <dgm:prSet presAssocID="{A796AD34-9472-48D0-A20D-7E087EDC9B0A}" presName="connector3" presStyleLbl="sibTrans2D1" presStyleIdx="2" presStyleCnt="3"/>
      <dgm:spPr/>
      <dgm:t>
        <a:bodyPr/>
        <a:lstStyle/>
        <a:p>
          <a:endParaRPr lang="fr-CH"/>
        </a:p>
      </dgm:t>
    </dgm:pt>
  </dgm:ptLst>
  <dgm:cxnLst>
    <dgm:cxn modelId="{2F93BFAE-299D-4247-887D-91FEDEFE31E6}" type="presOf" srcId="{97A23E29-E653-41A0-99EA-CCC8FEE252E6}" destId="{C6EA6FB1-0431-4F67-846E-A4A63341118C}" srcOrd="3" destOrd="0" presId="urn:microsoft.com/office/officeart/2005/8/layout/gear1"/>
    <dgm:cxn modelId="{07F47384-B8A1-4596-9D6B-ACB773CFE2C9}" type="presOf" srcId="{A796AD34-9472-48D0-A20D-7E087EDC9B0A}" destId="{CF43AB10-61BC-4770-B96C-1D681B796909}" srcOrd="0" destOrd="0" presId="urn:microsoft.com/office/officeart/2005/8/layout/gear1"/>
    <dgm:cxn modelId="{5D361819-E614-4C51-88B9-C52E03E6CE02}" type="presOf" srcId="{BD9EB81B-8932-4A64-A830-A5B70894334F}" destId="{F9D54CFF-51A3-4D56-BC86-DCA3E0891460}" srcOrd="1" destOrd="0" presId="urn:microsoft.com/office/officeart/2005/8/layout/gear1"/>
    <dgm:cxn modelId="{5BB137E4-FF7F-4427-993C-70CB09A17CA4}" type="presOf" srcId="{23E696BC-4C7D-4766-9877-9F06A1E8BEF2}" destId="{C1977351-E71A-4BEA-B346-5CAF929779DC}" srcOrd="0" destOrd="0" presId="urn:microsoft.com/office/officeart/2005/8/layout/gear1"/>
    <dgm:cxn modelId="{E72CA758-0E41-4DE7-BE9F-F52069D864B1}" srcId="{A5BCC480-F351-4DB9-82CF-617D0053275F}" destId="{599B3924-C0D9-401B-87B6-7C1A7C042942}" srcOrd="1" destOrd="0" parTransId="{181CA7E6-9F01-41B8-B31E-AC9AC0BB8D02}" sibTransId="{85E7C890-141F-4EE0-B03F-0944E0284099}"/>
    <dgm:cxn modelId="{151D8043-AFCB-40CF-B26E-3B611C4C7FDA}" type="presOf" srcId="{BD9EB81B-8932-4A64-A830-A5B70894334F}" destId="{A565E28A-C544-4AEA-BEA3-EB967C6F0D7E}" srcOrd="2" destOrd="0" presId="urn:microsoft.com/office/officeart/2005/8/layout/gear1"/>
    <dgm:cxn modelId="{986F25B4-F00A-4496-8A63-DAE8A7BA5393}" type="presOf" srcId="{BD9EB81B-8932-4A64-A830-A5B70894334F}" destId="{C2EEDA23-3033-40F0-99F8-CC9E3DF81782}" srcOrd="0" destOrd="0" presId="urn:microsoft.com/office/officeart/2005/8/layout/gear1"/>
    <dgm:cxn modelId="{DD63E686-1D91-4FEE-B997-73BF8565AC11}" type="presOf" srcId="{599B3924-C0D9-401B-87B6-7C1A7C042942}" destId="{AA00C4F2-A713-4688-A756-7FDBB4557073}" srcOrd="2" destOrd="0" presId="urn:microsoft.com/office/officeart/2005/8/layout/gear1"/>
    <dgm:cxn modelId="{18888DA9-D5AD-4CC3-825E-53B572553735}" srcId="{A5BCC480-F351-4DB9-82CF-617D0053275F}" destId="{BD9EB81B-8932-4A64-A830-A5B70894334F}" srcOrd="0" destOrd="0" parTransId="{CA7D5FDF-7A94-4679-AFBD-E127BE3A0F9F}" sibTransId="{23E696BC-4C7D-4766-9877-9F06A1E8BEF2}"/>
    <dgm:cxn modelId="{4C5DCBEE-CE7E-4C83-ACC2-8C1B8E918183}" type="presOf" srcId="{97A23E29-E653-41A0-99EA-CCC8FEE252E6}" destId="{6A3CE44E-796E-4833-B7E4-3F615CD0F3A3}" srcOrd="1" destOrd="0" presId="urn:microsoft.com/office/officeart/2005/8/layout/gear1"/>
    <dgm:cxn modelId="{43158AC4-7E6D-4AE8-AE87-3506B04BE2FE}" type="presOf" srcId="{97A23E29-E653-41A0-99EA-CCC8FEE252E6}" destId="{327D7E9A-28B0-4B73-9943-B5E0F948554F}" srcOrd="0" destOrd="0" presId="urn:microsoft.com/office/officeart/2005/8/layout/gear1"/>
    <dgm:cxn modelId="{7CEC0788-8B28-4B57-ABF2-799B0AE13B74}" srcId="{A5BCC480-F351-4DB9-82CF-617D0053275F}" destId="{97A23E29-E653-41A0-99EA-CCC8FEE252E6}" srcOrd="2" destOrd="0" parTransId="{C64F7F4F-5E0E-4A4C-8480-01BAC03E9280}" sibTransId="{A796AD34-9472-48D0-A20D-7E087EDC9B0A}"/>
    <dgm:cxn modelId="{C99F701A-7218-4E94-894A-CF9A4BD7AB88}" type="presOf" srcId="{97A23E29-E653-41A0-99EA-CCC8FEE252E6}" destId="{DB573A0A-EF94-4E25-8802-394D8959AB78}" srcOrd="2" destOrd="0" presId="urn:microsoft.com/office/officeart/2005/8/layout/gear1"/>
    <dgm:cxn modelId="{26584655-F622-42E4-A5F7-E7B4B0E57BAB}" type="presOf" srcId="{599B3924-C0D9-401B-87B6-7C1A7C042942}" destId="{18DA5BFF-1D7E-453D-B37B-330EC3D414CA}" srcOrd="1" destOrd="0" presId="urn:microsoft.com/office/officeart/2005/8/layout/gear1"/>
    <dgm:cxn modelId="{904C5211-C211-4CDE-9E2E-BF88338E2250}" type="presOf" srcId="{599B3924-C0D9-401B-87B6-7C1A7C042942}" destId="{7E8AF74B-A9FC-4D44-8F07-FD92B140316A}" srcOrd="0" destOrd="0" presId="urn:microsoft.com/office/officeart/2005/8/layout/gear1"/>
    <dgm:cxn modelId="{0E87A7F6-4E69-4E22-8EE2-33E20CEDEDA6}" type="presOf" srcId="{85E7C890-141F-4EE0-B03F-0944E0284099}" destId="{3CC8C359-AD36-471B-8E5F-E240C7814653}" srcOrd="0" destOrd="0" presId="urn:microsoft.com/office/officeart/2005/8/layout/gear1"/>
    <dgm:cxn modelId="{2776FAFA-BEB3-4756-9916-37320E37B0A2}" type="presOf" srcId="{A5BCC480-F351-4DB9-82CF-617D0053275F}" destId="{44047165-B77B-42D2-AD80-55B8389BEB9D}" srcOrd="0" destOrd="0" presId="urn:microsoft.com/office/officeart/2005/8/layout/gear1"/>
    <dgm:cxn modelId="{8198A41F-31F6-4FAA-8256-E7729146FB46}" type="presParOf" srcId="{44047165-B77B-42D2-AD80-55B8389BEB9D}" destId="{C2EEDA23-3033-40F0-99F8-CC9E3DF81782}" srcOrd="0" destOrd="0" presId="urn:microsoft.com/office/officeart/2005/8/layout/gear1"/>
    <dgm:cxn modelId="{B8D29EDC-6A95-4931-B026-E96B008E4EC7}" type="presParOf" srcId="{44047165-B77B-42D2-AD80-55B8389BEB9D}" destId="{F9D54CFF-51A3-4D56-BC86-DCA3E0891460}" srcOrd="1" destOrd="0" presId="urn:microsoft.com/office/officeart/2005/8/layout/gear1"/>
    <dgm:cxn modelId="{7C51864D-E2B2-4A48-BB46-5416ADDC68D9}" type="presParOf" srcId="{44047165-B77B-42D2-AD80-55B8389BEB9D}" destId="{A565E28A-C544-4AEA-BEA3-EB967C6F0D7E}" srcOrd="2" destOrd="0" presId="urn:microsoft.com/office/officeart/2005/8/layout/gear1"/>
    <dgm:cxn modelId="{9412A97C-0013-41E6-BD33-5332F8644A98}" type="presParOf" srcId="{44047165-B77B-42D2-AD80-55B8389BEB9D}" destId="{7E8AF74B-A9FC-4D44-8F07-FD92B140316A}" srcOrd="3" destOrd="0" presId="urn:microsoft.com/office/officeart/2005/8/layout/gear1"/>
    <dgm:cxn modelId="{A3C387B1-8EC9-43AC-A22F-F3E7D8CA84B9}" type="presParOf" srcId="{44047165-B77B-42D2-AD80-55B8389BEB9D}" destId="{18DA5BFF-1D7E-453D-B37B-330EC3D414CA}" srcOrd="4" destOrd="0" presId="urn:microsoft.com/office/officeart/2005/8/layout/gear1"/>
    <dgm:cxn modelId="{E73ED44C-9BB5-4B3F-A401-58E0274ABD57}" type="presParOf" srcId="{44047165-B77B-42D2-AD80-55B8389BEB9D}" destId="{AA00C4F2-A713-4688-A756-7FDBB4557073}" srcOrd="5" destOrd="0" presId="urn:microsoft.com/office/officeart/2005/8/layout/gear1"/>
    <dgm:cxn modelId="{E8872BB1-FFA7-47A9-9083-381CD05D4A76}" type="presParOf" srcId="{44047165-B77B-42D2-AD80-55B8389BEB9D}" destId="{327D7E9A-28B0-4B73-9943-B5E0F948554F}" srcOrd="6" destOrd="0" presId="urn:microsoft.com/office/officeart/2005/8/layout/gear1"/>
    <dgm:cxn modelId="{ED0B6273-0C43-436D-B974-1982800C40F3}" type="presParOf" srcId="{44047165-B77B-42D2-AD80-55B8389BEB9D}" destId="{6A3CE44E-796E-4833-B7E4-3F615CD0F3A3}" srcOrd="7" destOrd="0" presId="urn:microsoft.com/office/officeart/2005/8/layout/gear1"/>
    <dgm:cxn modelId="{B34B04A1-8092-4B3D-9B30-C5B4082B2498}" type="presParOf" srcId="{44047165-B77B-42D2-AD80-55B8389BEB9D}" destId="{DB573A0A-EF94-4E25-8802-394D8959AB78}" srcOrd="8" destOrd="0" presId="urn:microsoft.com/office/officeart/2005/8/layout/gear1"/>
    <dgm:cxn modelId="{DD359D59-61BE-4972-AFEC-E464EA6EAB0A}" type="presParOf" srcId="{44047165-B77B-42D2-AD80-55B8389BEB9D}" destId="{C6EA6FB1-0431-4F67-846E-A4A63341118C}" srcOrd="9" destOrd="0" presId="urn:microsoft.com/office/officeart/2005/8/layout/gear1"/>
    <dgm:cxn modelId="{935F1EE2-C379-4711-BF6B-9F41F4B75F8F}" type="presParOf" srcId="{44047165-B77B-42D2-AD80-55B8389BEB9D}" destId="{C1977351-E71A-4BEA-B346-5CAF929779DC}" srcOrd="10" destOrd="0" presId="urn:microsoft.com/office/officeart/2005/8/layout/gear1"/>
    <dgm:cxn modelId="{A70879E4-3229-4C19-8960-1A713D72CF8A}" type="presParOf" srcId="{44047165-B77B-42D2-AD80-55B8389BEB9D}" destId="{3CC8C359-AD36-471B-8E5F-E240C7814653}" srcOrd="11" destOrd="0" presId="urn:microsoft.com/office/officeart/2005/8/layout/gear1"/>
    <dgm:cxn modelId="{FA0A2B54-4418-4632-9273-6443716A9BF2}" type="presParOf" srcId="{44047165-B77B-42D2-AD80-55B8389BEB9D}" destId="{CF43AB10-61BC-4770-B96C-1D681B796909}" srcOrd="12" destOrd="0" presId="urn:microsoft.com/office/officeart/2005/8/layout/gear1"/>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5BCC480-F351-4DB9-82CF-617D0053275F}" type="doc">
      <dgm:prSet loTypeId="urn:microsoft.com/office/officeart/2005/8/layout/gear1" loCatId="cycle" qsTypeId="urn:microsoft.com/office/officeart/2005/8/quickstyle/simple1" qsCatId="simple" csTypeId="urn:microsoft.com/office/officeart/2005/8/colors/colorful2" csCatId="colorful" phldr="0"/>
      <dgm:spPr/>
    </dgm:pt>
    <dgm:pt modelId="{BD9EB81B-8932-4A64-A830-A5B70894334F}">
      <dgm:prSet phldrT="[Texte]" phldr="1"/>
      <dgm:spPr/>
      <dgm:t>
        <a:bodyPr/>
        <a:lstStyle/>
        <a:p>
          <a:endParaRPr lang="fr-CH" dirty="0"/>
        </a:p>
      </dgm:t>
    </dgm:pt>
    <dgm:pt modelId="{CA7D5FDF-7A94-4679-AFBD-E127BE3A0F9F}" type="parTrans" cxnId="{18888DA9-D5AD-4CC3-825E-53B572553735}">
      <dgm:prSet/>
      <dgm:spPr/>
      <dgm:t>
        <a:bodyPr/>
        <a:lstStyle/>
        <a:p>
          <a:endParaRPr lang="fr-CH"/>
        </a:p>
      </dgm:t>
    </dgm:pt>
    <dgm:pt modelId="{23E696BC-4C7D-4766-9877-9F06A1E8BEF2}" type="sibTrans" cxnId="{18888DA9-D5AD-4CC3-825E-53B572553735}">
      <dgm:prSet/>
      <dgm:spPr/>
      <dgm:t>
        <a:bodyPr/>
        <a:lstStyle/>
        <a:p>
          <a:endParaRPr lang="fr-CH"/>
        </a:p>
      </dgm:t>
    </dgm:pt>
    <dgm:pt modelId="{599B3924-C0D9-401B-87B6-7C1A7C042942}">
      <dgm:prSet phldrT="[Texte]" phldr="1"/>
      <dgm:spPr/>
      <dgm:t>
        <a:bodyPr/>
        <a:lstStyle/>
        <a:p>
          <a:endParaRPr lang="fr-CH"/>
        </a:p>
      </dgm:t>
    </dgm:pt>
    <dgm:pt modelId="{181CA7E6-9F01-41B8-B31E-AC9AC0BB8D02}" type="parTrans" cxnId="{E72CA758-0E41-4DE7-BE9F-F52069D864B1}">
      <dgm:prSet/>
      <dgm:spPr/>
      <dgm:t>
        <a:bodyPr/>
        <a:lstStyle/>
        <a:p>
          <a:endParaRPr lang="fr-CH"/>
        </a:p>
      </dgm:t>
    </dgm:pt>
    <dgm:pt modelId="{85E7C890-141F-4EE0-B03F-0944E0284099}" type="sibTrans" cxnId="{E72CA758-0E41-4DE7-BE9F-F52069D864B1}">
      <dgm:prSet/>
      <dgm:spPr/>
      <dgm:t>
        <a:bodyPr/>
        <a:lstStyle/>
        <a:p>
          <a:endParaRPr lang="fr-CH"/>
        </a:p>
      </dgm:t>
    </dgm:pt>
    <dgm:pt modelId="{97A23E29-E653-41A0-99EA-CCC8FEE252E6}">
      <dgm:prSet phldrT="[Texte]" phldr="1"/>
      <dgm:spPr/>
      <dgm:t>
        <a:bodyPr/>
        <a:lstStyle/>
        <a:p>
          <a:endParaRPr lang="fr-CH" dirty="0"/>
        </a:p>
      </dgm:t>
    </dgm:pt>
    <dgm:pt modelId="{C64F7F4F-5E0E-4A4C-8480-01BAC03E9280}" type="parTrans" cxnId="{7CEC0788-8B28-4B57-ABF2-799B0AE13B74}">
      <dgm:prSet/>
      <dgm:spPr/>
      <dgm:t>
        <a:bodyPr/>
        <a:lstStyle/>
        <a:p>
          <a:endParaRPr lang="fr-CH"/>
        </a:p>
      </dgm:t>
    </dgm:pt>
    <dgm:pt modelId="{A796AD34-9472-48D0-A20D-7E087EDC9B0A}" type="sibTrans" cxnId="{7CEC0788-8B28-4B57-ABF2-799B0AE13B74}">
      <dgm:prSet/>
      <dgm:spPr/>
      <dgm:t>
        <a:bodyPr/>
        <a:lstStyle/>
        <a:p>
          <a:endParaRPr lang="fr-CH"/>
        </a:p>
      </dgm:t>
    </dgm:pt>
    <dgm:pt modelId="{44047165-B77B-42D2-AD80-55B8389BEB9D}" type="pres">
      <dgm:prSet presAssocID="{A5BCC480-F351-4DB9-82CF-617D0053275F}" presName="composite" presStyleCnt="0">
        <dgm:presLayoutVars>
          <dgm:chMax val="3"/>
          <dgm:animLvl val="lvl"/>
          <dgm:resizeHandles val="exact"/>
        </dgm:presLayoutVars>
      </dgm:prSet>
      <dgm:spPr/>
    </dgm:pt>
    <dgm:pt modelId="{C2EEDA23-3033-40F0-99F8-CC9E3DF81782}" type="pres">
      <dgm:prSet presAssocID="{BD9EB81B-8932-4A64-A830-A5B70894334F}" presName="gear1" presStyleLbl="node1" presStyleIdx="0" presStyleCnt="3">
        <dgm:presLayoutVars>
          <dgm:chMax val="1"/>
          <dgm:bulletEnabled val="1"/>
        </dgm:presLayoutVars>
      </dgm:prSet>
      <dgm:spPr/>
      <dgm:t>
        <a:bodyPr/>
        <a:lstStyle/>
        <a:p>
          <a:endParaRPr lang="fr-CH"/>
        </a:p>
      </dgm:t>
    </dgm:pt>
    <dgm:pt modelId="{F9D54CFF-51A3-4D56-BC86-DCA3E0891460}" type="pres">
      <dgm:prSet presAssocID="{BD9EB81B-8932-4A64-A830-A5B70894334F}" presName="gear1srcNode" presStyleLbl="node1" presStyleIdx="0" presStyleCnt="3"/>
      <dgm:spPr/>
      <dgm:t>
        <a:bodyPr/>
        <a:lstStyle/>
        <a:p>
          <a:endParaRPr lang="fr-CH"/>
        </a:p>
      </dgm:t>
    </dgm:pt>
    <dgm:pt modelId="{A565E28A-C544-4AEA-BEA3-EB967C6F0D7E}" type="pres">
      <dgm:prSet presAssocID="{BD9EB81B-8932-4A64-A830-A5B70894334F}" presName="gear1dstNode" presStyleLbl="node1" presStyleIdx="0" presStyleCnt="3"/>
      <dgm:spPr/>
      <dgm:t>
        <a:bodyPr/>
        <a:lstStyle/>
        <a:p>
          <a:endParaRPr lang="fr-CH"/>
        </a:p>
      </dgm:t>
    </dgm:pt>
    <dgm:pt modelId="{7E8AF74B-A9FC-4D44-8F07-FD92B140316A}" type="pres">
      <dgm:prSet presAssocID="{599B3924-C0D9-401B-87B6-7C1A7C042942}" presName="gear2" presStyleLbl="node1" presStyleIdx="1" presStyleCnt="3">
        <dgm:presLayoutVars>
          <dgm:chMax val="1"/>
          <dgm:bulletEnabled val="1"/>
        </dgm:presLayoutVars>
      </dgm:prSet>
      <dgm:spPr/>
      <dgm:t>
        <a:bodyPr/>
        <a:lstStyle/>
        <a:p>
          <a:endParaRPr lang="fr-CH"/>
        </a:p>
      </dgm:t>
    </dgm:pt>
    <dgm:pt modelId="{18DA5BFF-1D7E-453D-B37B-330EC3D414CA}" type="pres">
      <dgm:prSet presAssocID="{599B3924-C0D9-401B-87B6-7C1A7C042942}" presName="gear2srcNode" presStyleLbl="node1" presStyleIdx="1" presStyleCnt="3"/>
      <dgm:spPr/>
      <dgm:t>
        <a:bodyPr/>
        <a:lstStyle/>
        <a:p>
          <a:endParaRPr lang="fr-CH"/>
        </a:p>
      </dgm:t>
    </dgm:pt>
    <dgm:pt modelId="{AA00C4F2-A713-4688-A756-7FDBB4557073}" type="pres">
      <dgm:prSet presAssocID="{599B3924-C0D9-401B-87B6-7C1A7C042942}" presName="gear2dstNode" presStyleLbl="node1" presStyleIdx="1" presStyleCnt="3"/>
      <dgm:spPr/>
      <dgm:t>
        <a:bodyPr/>
        <a:lstStyle/>
        <a:p>
          <a:endParaRPr lang="fr-CH"/>
        </a:p>
      </dgm:t>
    </dgm:pt>
    <dgm:pt modelId="{327D7E9A-28B0-4B73-9943-B5E0F948554F}" type="pres">
      <dgm:prSet presAssocID="{97A23E29-E653-41A0-99EA-CCC8FEE252E6}" presName="gear3" presStyleLbl="node1" presStyleIdx="2" presStyleCnt="3"/>
      <dgm:spPr/>
      <dgm:t>
        <a:bodyPr/>
        <a:lstStyle/>
        <a:p>
          <a:endParaRPr lang="fr-CH"/>
        </a:p>
      </dgm:t>
    </dgm:pt>
    <dgm:pt modelId="{6A3CE44E-796E-4833-B7E4-3F615CD0F3A3}" type="pres">
      <dgm:prSet presAssocID="{97A23E29-E653-41A0-99EA-CCC8FEE252E6}" presName="gear3tx" presStyleLbl="node1" presStyleIdx="2" presStyleCnt="3">
        <dgm:presLayoutVars>
          <dgm:chMax val="1"/>
          <dgm:bulletEnabled val="1"/>
        </dgm:presLayoutVars>
      </dgm:prSet>
      <dgm:spPr/>
      <dgm:t>
        <a:bodyPr/>
        <a:lstStyle/>
        <a:p>
          <a:endParaRPr lang="fr-CH"/>
        </a:p>
      </dgm:t>
    </dgm:pt>
    <dgm:pt modelId="{DB573A0A-EF94-4E25-8802-394D8959AB78}" type="pres">
      <dgm:prSet presAssocID="{97A23E29-E653-41A0-99EA-CCC8FEE252E6}" presName="gear3srcNode" presStyleLbl="node1" presStyleIdx="2" presStyleCnt="3"/>
      <dgm:spPr/>
      <dgm:t>
        <a:bodyPr/>
        <a:lstStyle/>
        <a:p>
          <a:endParaRPr lang="fr-CH"/>
        </a:p>
      </dgm:t>
    </dgm:pt>
    <dgm:pt modelId="{C6EA6FB1-0431-4F67-846E-A4A63341118C}" type="pres">
      <dgm:prSet presAssocID="{97A23E29-E653-41A0-99EA-CCC8FEE252E6}" presName="gear3dstNode" presStyleLbl="node1" presStyleIdx="2" presStyleCnt="3"/>
      <dgm:spPr/>
      <dgm:t>
        <a:bodyPr/>
        <a:lstStyle/>
        <a:p>
          <a:endParaRPr lang="fr-CH"/>
        </a:p>
      </dgm:t>
    </dgm:pt>
    <dgm:pt modelId="{C1977351-E71A-4BEA-B346-5CAF929779DC}" type="pres">
      <dgm:prSet presAssocID="{23E696BC-4C7D-4766-9877-9F06A1E8BEF2}" presName="connector1" presStyleLbl="sibTrans2D1" presStyleIdx="0" presStyleCnt="3" custLinFactNeighborX="3392" custLinFactNeighborY="1889"/>
      <dgm:spPr/>
      <dgm:t>
        <a:bodyPr/>
        <a:lstStyle/>
        <a:p>
          <a:endParaRPr lang="fr-CH"/>
        </a:p>
      </dgm:t>
    </dgm:pt>
    <dgm:pt modelId="{3CC8C359-AD36-471B-8E5F-E240C7814653}" type="pres">
      <dgm:prSet presAssocID="{85E7C890-141F-4EE0-B03F-0944E0284099}" presName="connector2" presStyleLbl="sibTrans2D1" presStyleIdx="1" presStyleCnt="3"/>
      <dgm:spPr/>
      <dgm:t>
        <a:bodyPr/>
        <a:lstStyle/>
        <a:p>
          <a:endParaRPr lang="fr-CH"/>
        </a:p>
      </dgm:t>
    </dgm:pt>
    <dgm:pt modelId="{CF43AB10-61BC-4770-B96C-1D681B796909}" type="pres">
      <dgm:prSet presAssocID="{A796AD34-9472-48D0-A20D-7E087EDC9B0A}" presName="connector3" presStyleLbl="sibTrans2D1" presStyleIdx="2" presStyleCnt="3"/>
      <dgm:spPr/>
      <dgm:t>
        <a:bodyPr/>
        <a:lstStyle/>
        <a:p>
          <a:endParaRPr lang="fr-CH"/>
        </a:p>
      </dgm:t>
    </dgm:pt>
  </dgm:ptLst>
  <dgm:cxnLst>
    <dgm:cxn modelId="{2022CC37-7D5B-4C6F-A8DE-7CE50EF7D9A5}" type="presOf" srcId="{23E696BC-4C7D-4766-9877-9F06A1E8BEF2}" destId="{C1977351-E71A-4BEA-B346-5CAF929779DC}" srcOrd="0" destOrd="0" presId="urn:microsoft.com/office/officeart/2005/8/layout/gear1"/>
    <dgm:cxn modelId="{5CE1AB09-6375-47DA-BE34-A728743F82A8}" type="presOf" srcId="{599B3924-C0D9-401B-87B6-7C1A7C042942}" destId="{AA00C4F2-A713-4688-A756-7FDBB4557073}" srcOrd="2" destOrd="0" presId="urn:microsoft.com/office/officeart/2005/8/layout/gear1"/>
    <dgm:cxn modelId="{7FBE11D0-6E52-41E9-AE0B-562BCAD3061B}" type="presOf" srcId="{599B3924-C0D9-401B-87B6-7C1A7C042942}" destId="{18DA5BFF-1D7E-453D-B37B-330EC3D414CA}" srcOrd="1" destOrd="0" presId="urn:microsoft.com/office/officeart/2005/8/layout/gear1"/>
    <dgm:cxn modelId="{DF480D1A-EA1C-4DA1-8444-B090D2413A70}" type="presOf" srcId="{A5BCC480-F351-4DB9-82CF-617D0053275F}" destId="{44047165-B77B-42D2-AD80-55B8389BEB9D}" srcOrd="0" destOrd="0" presId="urn:microsoft.com/office/officeart/2005/8/layout/gear1"/>
    <dgm:cxn modelId="{F714719B-ABA3-4F38-9E25-B940B85A5714}" type="presOf" srcId="{97A23E29-E653-41A0-99EA-CCC8FEE252E6}" destId="{C6EA6FB1-0431-4F67-846E-A4A63341118C}" srcOrd="3" destOrd="0" presId="urn:microsoft.com/office/officeart/2005/8/layout/gear1"/>
    <dgm:cxn modelId="{D6C7900D-71F5-4ABF-9C20-C337459E803B}" type="presOf" srcId="{97A23E29-E653-41A0-99EA-CCC8FEE252E6}" destId="{DB573A0A-EF94-4E25-8802-394D8959AB78}" srcOrd="2" destOrd="0" presId="urn:microsoft.com/office/officeart/2005/8/layout/gear1"/>
    <dgm:cxn modelId="{A71EC099-AB95-459D-B253-561B60F79B31}" type="presOf" srcId="{97A23E29-E653-41A0-99EA-CCC8FEE252E6}" destId="{6A3CE44E-796E-4833-B7E4-3F615CD0F3A3}" srcOrd="1" destOrd="0" presId="urn:microsoft.com/office/officeart/2005/8/layout/gear1"/>
    <dgm:cxn modelId="{EBC62C9F-6982-48AD-B4AE-3871A272A532}" type="presOf" srcId="{BD9EB81B-8932-4A64-A830-A5B70894334F}" destId="{A565E28A-C544-4AEA-BEA3-EB967C6F0D7E}" srcOrd="2" destOrd="0" presId="urn:microsoft.com/office/officeart/2005/8/layout/gear1"/>
    <dgm:cxn modelId="{E72CA758-0E41-4DE7-BE9F-F52069D864B1}" srcId="{A5BCC480-F351-4DB9-82CF-617D0053275F}" destId="{599B3924-C0D9-401B-87B6-7C1A7C042942}" srcOrd="1" destOrd="0" parTransId="{181CA7E6-9F01-41B8-B31E-AC9AC0BB8D02}" sibTransId="{85E7C890-141F-4EE0-B03F-0944E0284099}"/>
    <dgm:cxn modelId="{F7A9A96D-8E39-4D7F-BAFA-11B8919DAA1D}" type="presOf" srcId="{A796AD34-9472-48D0-A20D-7E087EDC9B0A}" destId="{CF43AB10-61BC-4770-B96C-1D681B796909}" srcOrd="0" destOrd="0" presId="urn:microsoft.com/office/officeart/2005/8/layout/gear1"/>
    <dgm:cxn modelId="{F441A89C-FA18-4AC1-847B-2044F98F8E43}" type="presOf" srcId="{97A23E29-E653-41A0-99EA-CCC8FEE252E6}" destId="{327D7E9A-28B0-4B73-9943-B5E0F948554F}" srcOrd="0" destOrd="0" presId="urn:microsoft.com/office/officeart/2005/8/layout/gear1"/>
    <dgm:cxn modelId="{18888DA9-D5AD-4CC3-825E-53B572553735}" srcId="{A5BCC480-F351-4DB9-82CF-617D0053275F}" destId="{BD9EB81B-8932-4A64-A830-A5B70894334F}" srcOrd="0" destOrd="0" parTransId="{CA7D5FDF-7A94-4679-AFBD-E127BE3A0F9F}" sibTransId="{23E696BC-4C7D-4766-9877-9F06A1E8BEF2}"/>
    <dgm:cxn modelId="{BEC96686-B73D-422A-9820-A68A98A29A44}" type="presOf" srcId="{BD9EB81B-8932-4A64-A830-A5B70894334F}" destId="{F9D54CFF-51A3-4D56-BC86-DCA3E0891460}" srcOrd="1" destOrd="0" presId="urn:microsoft.com/office/officeart/2005/8/layout/gear1"/>
    <dgm:cxn modelId="{7CEC0788-8B28-4B57-ABF2-799B0AE13B74}" srcId="{A5BCC480-F351-4DB9-82CF-617D0053275F}" destId="{97A23E29-E653-41A0-99EA-CCC8FEE252E6}" srcOrd="2" destOrd="0" parTransId="{C64F7F4F-5E0E-4A4C-8480-01BAC03E9280}" sibTransId="{A796AD34-9472-48D0-A20D-7E087EDC9B0A}"/>
    <dgm:cxn modelId="{808E8167-BB6B-4D99-A77D-4F5263E0487F}" type="presOf" srcId="{85E7C890-141F-4EE0-B03F-0944E0284099}" destId="{3CC8C359-AD36-471B-8E5F-E240C7814653}" srcOrd="0" destOrd="0" presId="urn:microsoft.com/office/officeart/2005/8/layout/gear1"/>
    <dgm:cxn modelId="{85A3C267-0C77-4FDC-B7E9-902AD873535F}" type="presOf" srcId="{BD9EB81B-8932-4A64-A830-A5B70894334F}" destId="{C2EEDA23-3033-40F0-99F8-CC9E3DF81782}" srcOrd="0" destOrd="0" presId="urn:microsoft.com/office/officeart/2005/8/layout/gear1"/>
    <dgm:cxn modelId="{AA5DBD74-E15A-4EF8-AD99-3B2423BCDB16}" type="presOf" srcId="{599B3924-C0D9-401B-87B6-7C1A7C042942}" destId="{7E8AF74B-A9FC-4D44-8F07-FD92B140316A}" srcOrd="0" destOrd="0" presId="urn:microsoft.com/office/officeart/2005/8/layout/gear1"/>
    <dgm:cxn modelId="{4013D1A5-D0DB-4F5D-AB72-461C2B7F31A7}" type="presParOf" srcId="{44047165-B77B-42D2-AD80-55B8389BEB9D}" destId="{C2EEDA23-3033-40F0-99F8-CC9E3DF81782}" srcOrd="0" destOrd="0" presId="urn:microsoft.com/office/officeart/2005/8/layout/gear1"/>
    <dgm:cxn modelId="{DA0B7C7B-B39B-4506-A92B-E33A013CD96A}" type="presParOf" srcId="{44047165-B77B-42D2-AD80-55B8389BEB9D}" destId="{F9D54CFF-51A3-4D56-BC86-DCA3E0891460}" srcOrd="1" destOrd="0" presId="urn:microsoft.com/office/officeart/2005/8/layout/gear1"/>
    <dgm:cxn modelId="{59FDA649-57CF-479E-BE32-001F60B0FD57}" type="presParOf" srcId="{44047165-B77B-42D2-AD80-55B8389BEB9D}" destId="{A565E28A-C544-4AEA-BEA3-EB967C6F0D7E}" srcOrd="2" destOrd="0" presId="urn:microsoft.com/office/officeart/2005/8/layout/gear1"/>
    <dgm:cxn modelId="{91304826-E71A-462C-9757-537688FC6A54}" type="presParOf" srcId="{44047165-B77B-42D2-AD80-55B8389BEB9D}" destId="{7E8AF74B-A9FC-4D44-8F07-FD92B140316A}" srcOrd="3" destOrd="0" presId="urn:microsoft.com/office/officeart/2005/8/layout/gear1"/>
    <dgm:cxn modelId="{4ACB93B3-983A-4D11-87D0-58D29D60CFB9}" type="presParOf" srcId="{44047165-B77B-42D2-AD80-55B8389BEB9D}" destId="{18DA5BFF-1D7E-453D-B37B-330EC3D414CA}" srcOrd="4" destOrd="0" presId="urn:microsoft.com/office/officeart/2005/8/layout/gear1"/>
    <dgm:cxn modelId="{63049A5B-ED14-4F44-A6F2-6C665CA9F55C}" type="presParOf" srcId="{44047165-B77B-42D2-AD80-55B8389BEB9D}" destId="{AA00C4F2-A713-4688-A756-7FDBB4557073}" srcOrd="5" destOrd="0" presId="urn:microsoft.com/office/officeart/2005/8/layout/gear1"/>
    <dgm:cxn modelId="{DDFD47EA-C6D1-4BAB-B0C8-9F4004E6C122}" type="presParOf" srcId="{44047165-B77B-42D2-AD80-55B8389BEB9D}" destId="{327D7E9A-28B0-4B73-9943-B5E0F948554F}" srcOrd="6" destOrd="0" presId="urn:microsoft.com/office/officeart/2005/8/layout/gear1"/>
    <dgm:cxn modelId="{D7C13E15-1072-4244-ABA0-6A242CBDE1E2}" type="presParOf" srcId="{44047165-B77B-42D2-AD80-55B8389BEB9D}" destId="{6A3CE44E-796E-4833-B7E4-3F615CD0F3A3}" srcOrd="7" destOrd="0" presId="urn:microsoft.com/office/officeart/2005/8/layout/gear1"/>
    <dgm:cxn modelId="{B21FF972-420D-4304-AD03-10B0B4638631}" type="presParOf" srcId="{44047165-B77B-42D2-AD80-55B8389BEB9D}" destId="{DB573A0A-EF94-4E25-8802-394D8959AB78}" srcOrd="8" destOrd="0" presId="urn:microsoft.com/office/officeart/2005/8/layout/gear1"/>
    <dgm:cxn modelId="{73A2D3CD-8184-4FB9-9FF2-3CC00592CCC9}" type="presParOf" srcId="{44047165-B77B-42D2-AD80-55B8389BEB9D}" destId="{C6EA6FB1-0431-4F67-846E-A4A63341118C}" srcOrd="9" destOrd="0" presId="urn:microsoft.com/office/officeart/2005/8/layout/gear1"/>
    <dgm:cxn modelId="{C7D10281-ECD9-4F24-9BB3-9D3D0512234D}" type="presParOf" srcId="{44047165-B77B-42D2-AD80-55B8389BEB9D}" destId="{C1977351-E71A-4BEA-B346-5CAF929779DC}" srcOrd="10" destOrd="0" presId="urn:microsoft.com/office/officeart/2005/8/layout/gear1"/>
    <dgm:cxn modelId="{93543523-0E8B-40F2-88E3-7F493647676D}" type="presParOf" srcId="{44047165-B77B-42D2-AD80-55B8389BEB9D}" destId="{3CC8C359-AD36-471B-8E5F-E240C7814653}" srcOrd="11" destOrd="0" presId="urn:microsoft.com/office/officeart/2005/8/layout/gear1"/>
    <dgm:cxn modelId="{F0DFDB4B-E375-45FC-B1EC-E8BAFBF37E0F}" type="presParOf" srcId="{44047165-B77B-42D2-AD80-55B8389BEB9D}" destId="{CF43AB10-61BC-4770-B96C-1D681B796909}" srcOrd="12" destOrd="0" presId="urn:microsoft.com/office/officeart/2005/8/layout/gear1"/>
  </dgm:cxnLst>
  <dgm:bg/>
  <dgm:whole/>
  <dgm:extLst>
    <a:ext uri="http://schemas.microsoft.com/office/drawing/2008/diagram">
      <dsp:dataModelExt xmlns:dsp="http://schemas.microsoft.com/office/drawing/2008/diagram" relId="rId2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EEDA23-3033-40F0-99F8-CC9E3DF81782}">
      <dsp:nvSpPr>
        <dsp:cNvPr id="0" name=""/>
        <dsp:cNvSpPr/>
      </dsp:nvSpPr>
      <dsp:spPr>
        <a:xfrm>
          <a:off x="920598" y="369207"/>
          <a:ext cx="451253" cy="451253"/>
        </a:xfrm>
        <a:prstGeom prst="gear9">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266700">
            <a:lnSpc>
              <a:spcPct val="90000"/>
            </a:lnSpc>
            <a:spcBef>
              <a:spcPct val="0"/>
            </a:spcBef>
            <a:spcAft>
              <a:spcPct val="35000"/>
            </a:spcAft>
          </a:pPr>
          <a:endParaRPr lang="fr-CH" sz="600" kern="1200"/>
        </a:p>
      </dsp:txBody>
      <dsp:txXfrm>
        <a:off x="1011320" y="474911"/>
        <a:ext cx="269809" cy="231953"/>
      </dsp:txXfrm>
    </dsp:sp>
    <dsp:sp modelId="{7E8AF74B-A9FC-4D44-8F07-FD92B140316A}">
      <dsp:nvSpPr>
        <dsp:cNvPr id="0" name=""/>
        <dsp:cNvSpPr/>
      </dsp:nvSpPr>
      <dsp:spPr>
        <a:xfrm>
          <a:off x="658051" y="262547"/>
          <a:ext cx="328184" cy="328184"/>
        </a:xfrm>
        <a:prstGeom prst="gear6">
          <a:avLst/>
        </a:prstGeom>
        <a:solidFill>
          <a:schemeClr val="accent5">
            <a:hueOff val="558623"/>
            <a:satOff val="-9155"/>
            <a:lumOff val="333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222250">
            <a:lnSpc>
              <a:spcPct val="90000"/>
            </a:lnSpc>
            <a:spcBef>
              <a:spcPct val="0"/>
            </a:spcBef>
            <a:spcAft>
              <a:spcPct val="35000"/>
            </a:spcAft>
          </a:pPr>
          <a:endParaRPr lang="fr-CH" sz="500" kern="1200"/>
        </a:p>
      </dsp:txBody>
      <dsp:txXfrm>
        <a:off x="740672" y="345668"/>
        <a:ext cx="162942" cy="161942"/>
      </dsp:txXfrm>
    </dsp:sp>
    <dsp:sp modelId="{327D7E9A-28B0-4B73-9943-B5E0F948554F}">
      <dsp:nvSpPr>
        <dsp:cNvPr id="0" name=""/>
        <dsp:cNvSpPr/>
      </dsp:nvSpPr>
      <dsp:spPr>
        <a:xfrm rot="20700000">
          <a:off x="841868" y="36133"/>
          <a:ext cx="321553" cy="321553"/>
        </a:xfrm>
        <a:prstGeom prst="gear6">
          <a:avLst/>
        </a:prstGeom>
        <a:solidFill>
          <a:schemeClr val="accent5">
            <a:hueOff val="1117247"/>
            <a:satOff val="-18310"/>
            <a:lumOff val="666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222250">
            <a:lnSpc>
              <a:spcPct val="90000"/>
            </a:lnSpc>
            <a:spcBef>
              <a:spcPct val="0"/>
            </a:spcBef>
            <a:spcAft>
              <a:spcPct val="35000"/>
            </a:spcAft>
          </a:pPr>
          <a:endParaRPr lang="fr-CH" sz="500" kern="1200" dirty="0"/>
        </a:p>
      </dsp:txBody>
      <dsp:txXfrm rot="-20700000">
        <a:off x="912394" y="106659"/>
        <a:ext cx="180501" cy="180501"/>
      </dsp:txXfrm>
    </dsp:sp>
    <dsp:sp modelId="{C1977351-E71A-4BEA-B346-5CAF929779DC}">
      <dsp:nvSpPr>
        <dsp:cNvPr id="0" name=""/>
        <dsp:cNvSpPr/>
      </dsp:nvSpPr>
      <dsp:spPr>
        <a:xfrm>
          <a:off x="857723" y="314921"/>
          <a:ext cx="577603" cy="577603"/>
        </a:xfrm>
        <a:prstGeom prst="circularArrow">
          <a:avLst>
            <a:gd name="adj1" fmla="val 4688"/>
            <a:gd name="adj2" fmla="val 299029"/>
            <a:gd name="adj3" fmla="val 2258491"/>
            <a:gd name="adj4" fmla="val 16619689"/>
            <a:gd name="adj5" fmla="val 5469"/>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CC8C359-AD36-471B-8E5F-E240C7814653}">
      <dsp:nvSpPr>
        <dsp:cNvPr id="0" name=""/>
        <dsp:cNvSpPr/>
      </dsp:nvSpPr>
      <dsp:spPr>
        <a:xfrm>
          <a:off x="599931" y="204411"/>
          <a:ext cx="419665" cy="419665"/>
        </a:xfrm>
        <a:prstGeom prst="leftCircularArrow">
          <a:avLst>
            <a:gd name="adj1" fmla="val 6452"/>
            <a:gd name="adj2" fmla="val 429999"/>
            <a:gd name="adj3" fmla="val 10489124"/>
            <a:gd name="adj4" fmla="val 14837806"/>
            <a:gd name="adj5" fmla="val 7527"/>
          </a:avLst>
        </a:prstGeom>
        <a:solidFill>
          <a:schemeClr val="accent5">
            <a:hueOff val="558623"/>
            <a:satOff val="-9155"/>
            <a:lumOff val="3334"/>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F43AB10-61BC-4770-B96C-1D681B796909}">
      <dsp:nvSpPr>
        <dsp:cNvPr id="0" name=""/>
        <dsp:cNvSpPr/>
      </dsp:nvSpPr>
      <dsp:spPr>
        <a:xfrm>
          <a:off x="767489" y="-19819"/>
          <a:ext cx="452483" cy="452483"/>
        </a:xfrm>
        <a:prstGeom prst="circularArrow">
          <a:avLst>
            <a:gd name="adj1" fmla="val 5984"/>
            <a:gd name="adj2" fmla="val 394124"/>
            <a:gd name="adj3" fmla="val 13313824"/>
            <a:gd name="adj4" fmla="val 10508221"/>
            <a:gd name="adj5" fmla="val 6981"/>
          </a:avLst>
        </a:prstGeom>
        <a:solidFill>
          <a:schemeClr val="accent5">
            <a:hueOff val="1117247"/>
            <a:satOff val="-18310"/>
            <a:lumOff val="6667"/>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652CA8-43D9-4CD6-AE3F-3F320D8BEA19}">
      <dsp:nvSpPr>
        <dsp:cNvPr id="0" name=""/>
        <dsp:cNvSpPr/>
      </dsp:nvSpPr>
      <dsp:spPr>
        <a:xfrm>
          <a:off x="827827" y="27"/>
          <a:ext cx="378534" cy="246047"/>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endParaRPr lang="fr-CH" sz="800" kern="1200" dirty="0"/>
        </a:p>
      </dsp:txBody>
      <dsp:txXfrm>
        <a:off x="839838" y="12038"/>
        <a:ext cx="354512" cy="222025"/>
      </dsp:txXfrm>
    </dsp:sp>
    <dsp:sp modelId="{14069FA2-EA91-401F-87B8-3D1060D12C57}">
      <dsp:nvSpPr>
        <dsp:cNvPr id="0" name=""/>
        <dsp:cNvSpPr/>
      </dsp:nvSpPr>
      <dsp:spPr>
        <a:xfrm>
          <a:off x="516194" y="122699"/>
          <a:ext cx="982816" cy="982816"/>
        </a:xfrm>
        <a:custGeom>
          <a:avLst/>
          <a:gdLst/>
          <a:ahLst/>
          <a:cxnLst/>
          <a:rect l="0" t="0" r="0" b="0"/>
          <a:pathLst>
            <a:path>
              <a:moveTo>
                <a:pt x="692660" y="43100"/>
              </a:moveTo>
              <a:arcTo wR="491408" hR="491408" stAng="17650562" swAng="1896013"/>
            </a:path>
          </a:pathLst>
        </a:custGeom>
        <a:noFill/>
        <a:ln w="9525" cap="flat"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BEB7927-D462-4F6E-A2A0-D6950A4B9294}">
      <dsp:nvSpPr>
        <dsp:cNvPr id="0" name=""/>
        <dsp:cNvSpPr/>
      </dsp:nvSpPr>
      <dsp:spPr>
        <a:xfrm>
          <a:off x="1286201" y="339986"/>
          <a:ext cx="378534" cy="246047"/>
        </a:xfrm>
        <a:prstGeom prst="roundRect">
          <a:avLst/>
        </a:prstGeom>
        <a:solidFill>
          <a:schemeClr val="accent2">
            <a:hueOff val="-2205295"/>
            <a:satOff val="0"/>
            <a:lumOff val="-58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endParaRPr lang="fr-CH" sz="800" kern="1200" dirty="0"/>
        </a:p>
      </dsp:txBody>
      <dsp:txXfrm>
        <a:off x="1298212" y="351997"/>
        <a:ext cx="354512" cy="222025"/>
      </dsp:txXfrm>
    </dsp:sp>
    <dsp:sp modelId="{CB528C67-1D8C-4994-BC80-BE523EAF0E57}">
      <dsp:nvSpPr>
        <dsp:cNvPr id="0" name=""/>
        <dsp:cNvSpPr/>
      </dsp:nvSpPr>
      <dsp:spPr>
        <a:xfrm>
          <a:off x="516703" y="123455"/>
          <a:ext cx="982816" cy="982816"/>
        </a:xfrm>
        <a:custGeom>
          <a:avLst/>
          <a:gdLst/>
          <a:ahLst/>
          <a:cxnLst/>
          <a:rect l="0" t="0" r="0" b="0"/>
          <a:pathLst>
            <a:path>
              <a:moveTo>
                <a:pt x="982144" y="465718"/>
              </a:moveTo>
              <a:arcTo wR="491408" hR="491408" stAng="21420202" swAng="2195619"/>
            </a:path>
          </a:pathLst>
        </a:custGeom>
        <a:noFill/>
        <a:ln w="9525" cap="flat" cmpd="sng" algn="ctr">
          <a:solidFill>
            <a:schemeClr val="accent2">
              <a:hueOff val="-2205295"/>
              <a:satOff val="0"/>
              <a:lumOff val="-588"/>
              <a:alphaOff val="0"/>
            </a:schemeClr>
          </a:solidFill>
          <a:prstDash val="solid"/>
        </a:ln>
        <a:effectLst/>
      </dsp:spPr>
      <dsp:style>
        <a:lnRef idx="1">
          <a:scrgbClr r="0" g="0" b="0"/>
        </a:lnRef>
        <a:fillRef idx="0">
          <a:scrgbClr r="0" g="0" b="0"/>
        </a:fillRef>
        <a:effectRef idx="0">
          <a:scrgbClr r="0" g="0" b="0"/>
        </a:effectRef>
        <a:fontRef idx="minor"/>
      </dsp:style>
    </dsp:sp>
    <dsp:sp modelId="{3361209C-E1C6-44DC-8616-190306B77F14}">
      <dsp:nvSpPr>
        <dsp:cNvPr id="0" name=""/>
        <dsp:cNvSpPr/>
      </dsp:nvSpPr>
      <dsp:spPr>
        <a:xfrm>
          <a:off x="1107687" y="889397"/>
          <a:ext cx="378534" cy="246047"/>
        </a:xfrm>
        <a:prstGeom prst="roundRect">
          <a:avLst/>
        </a:prstGeom>
        <a:solidFill>
          <a:schemeClr val="accent2">
            <a:hueOff val="-4410589"/>
            <a:satOff val="0"/>
            <a:lumOff val="-117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endParaRPr lang="fr-CH" sz="800" kern="1200"/>
        </a:p>
      </dsp:txBody>
      <dsp:txXfrm>
        <a:off x="1119698" y="901408"/>
        <a:ext cx="354512" cy="222025"/>
      </dsp:txXfrm>
    </dsp:sp>
    <dsp:sp modelId="{CF125C5B-9F55-4C17-B0B2-2D33749209F1}">
      <dsp:nvSpPr>
        <dsp:cNvPr id="0" name=""/>
        <dsp:cNvSpPr/>
      </dsp:nvSpPr>
      <dsp:spPr>
        <a:xfrm>
          <a:off x="516703" y="123455"/>
          <a:ext cx="982816" cy="982816"/>
        </a:xfrm>
        <a:custGeom>
          <a:avLst/>
          <a:gdLst/>
          <a:ahLst/>
          <a:cxnLst/>
          <a:rect l="0" t="0" r="0" b="0"/>
          <a:pathLst>
            <a:path>
              <a:moveTo>
                <a:pt x="589032" y="973021"/>
              </a:moveTo>
              <a:arcTo wR="491408" hR="491408" stAng="4712475" swAng="1375050"/>
            </a:path>
          </a:pathLst>
        </a:custGeom>
        <a:noFill/>
        <a:ln w="9525" cap="flat" cmpd="sng" algn="ctr">
          <a:solidFill>
            <a:schemeClr val="accent2">
              <a:hueOff val="-4410589"/>
              <a:satOff val="0"/>
              <a:lumOff val="-1176"/>
              <a:alphaOff val="0"/>
            </a:schemeClr>
          </a:solidFill>
          <a:prstDash val="solid"/>
        </a:ln>
        <a:effectLst/>
      </dsp:spPr>
      <dsp:style>
        <a:lnRef idx="1">
          <a:scrgbClr r="0" g="0" b="0"/>
        </a:lnRef>
        <a:fillRef idx="0">
          <a:scrgbClr r="0" g="0" b="0"/>
        </a:fillRef>
        <a:effectRef idx="0">
          <a:scrgbClr r="0" g="0" b="0"/>
        </a:effectRef>
        <a:fontRef idx="minor"/>
      </dsp:style>
    </dsp:sp>
    <dsp:sp modelId="{672252EF-1212-4AFB-AB97-4CA54A2460E4}">
      <dsp:nvSpPr>
        <dsp:cNvPr id="0" name=""/>
        <dsp:cNvSpPr/>
      </dsp:nvSpPr>
      <dsp:spPr>
        <a:xfrm>
          <a:off x="530002" y="889397"/>
          <a:ext cx="378534" cy="246047"/>
        </a:xfrm>
        <a:prstGeom prst="roundRect">
          <a:avLst/>
        </a:prstGeom>
        <a:solidFill>
          <a:schemeClr val="accent2">
            <a:hueOff val="-6615883"/>
            <a:satOff val="0"/>
            <a:lumOff val="-176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endParaRPr lang="fr-CH" sz="800" kern="1200"/>
        </a:p>
      </dsp:txBody>
      <dsp:txXfrm>
        <a:off x="542013" y="901408"/>
        <a:ext cx="354512" cy="222025"/>
      </dsp:txXfrm>
    </dsp:sp>
    <dsp:sp modelId="{64C68FEE-65C4-4896-A2CE-2C1B75A660B8}">
      <dsp:nvSpPr>
        <dsp:cNvPr id="0" name=""/>
        <dsp:cNvSpPr/>
      </dsp:nvSpPr>
      <dsp:spPr>
        <a:xfrm>
          <a:off x="516703" y="123455"/>
          <a:ext cx="982816" cy="982816"/>
        </a:xfrm>
        <a:custGeom>
          <a:avLst/>
          <a:gdLst/>
          <a:ahLst/>
          <a:cxnLst/>
          <a:rect l="0" t="0" r="0" b="0"/>
          <a:pathLst>
            <a:path>
              <a:moveTo>
                <a:pt x="82089" y="763327"/>
              </a:moveTo>
              <a:arcTo wR="491408" hR="491408" stAng="8784179" swAng="2195619"/>
            </a:path>
          </a:pathLst>
        </a:custGeom>
        <a:noFill/>
        <a:ln w="9525" cap="flat" cmpd="sng" algn="ctr">
          <a:solidFill>
            <a:schemeClr val="accent2">
              <a:hueOff val="-6615883"/>
              <a:satOff val="0"/>
              <a:lumOff val="-1764"/>
              <a:alphaOff val="0"/>
            </a:schemeClr>
          </a:solidFill>
          <a:prstDash val="solid"/>
        </a:ln>
        <a:effectLst/>
      </dsp:spPr>
      <dsp:style>
        <a:lnRef idx="1">
          <a:scrgbClr r="0" g="0" b="0"/>
        </a:lnRef>
        <a:fillRef idx="0">
          <a:scrgbClr r="0" g="0" b="0"/>
        </a:fillRef>
        <a:effectRef idx="0">
          <a:scrgbClr r="0" g="0" b="0"/>
        </a:effectRef>
        <a:fontRef idx="minor"/>
      </dsp:style>
    </dsp:sp>
    <dsp:sp modelId="{A92A548E-E54F-419B-8F2A-EA8E8A1B26EA}">
      <dsp:nvSpPr>
        <dsp:cNvPr id="0" name=""/>
        <dsp:cNvSpPr/>
      </dsp:nvSpPr>
      <dsp:spPr>
        <a:xfrm>
          <a:off x="351488" y="339986"/>
          <a:ext cx="378534" cy="246047"/>
        </a:xfrm>
        <a:prstGeom prst="roundRect">
          <a:avLst/>
        </a:prstGeom>
        <a:solidFill>
          <a:schemeClr val="accent2">
            <a:hueOff val="-8821178"/>
            <a:satOff val="0"/>
            <a:lumOff val="-235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endParaRPr lang="fr-CH" sz="800" kern="1200" dirty="0"/>
        </a:p>
      </dsp:txBody>
      <dsp:txXfrm>
        <a:off x="363499" y="351997"/>
        <a:ext cx="354512" cy="222025"/>
      </dsp:txXfrm>
    </dsp:sp>
    <dsp:sp modelId="{43D2D1B6-2256-4229-8736-3B127BCCAB68}">
      <dsp:nvSpPr>
        <dsp:cNvPr id="0" name=""/>
        <dsp:cNvSpPr/>
      </dsp:nvSpPr>
      <dsp:spPr>
        <a:xfrm>
          <a:off x="517183" y="122743"/>
          <a:ext cx="982816" cy="982816"/>
        </a:xfrm>
        <a:custGeom>
          <a:avLst/>
          <a:gdLst/>
          <a:ahLst/>
          <a:cxnLst/>
          <a:rect l="0" t="0" r="0" b="0"/>
          <a:pathLst>
            <a:path>
              <a:moveTo>
                <a:pt x="85223" y="214829"/>
              </a:moveTo>
              <a:arcTo wR="491408" hR="491408" stAng="12855101" swAng="2029526"/>
            </a:path>
          </a:pathLst>
        </a:custGeom>
        <a:noFill/>
        <a:ln w="9525" cap="flat" cmpd="sng" algn="ctr">
          <a:solidFill>
            <a:schemeClr val="accent2">
              <a:hueOff val="-8821178"/>
              <a:satOff val="0"/>
              <a:lumOff val="-2352"/>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C3EDF8-4445-4EE5-8743-A791F92968AF}">
      <dsp:nvSpPr>
        <dsp:cNvPr id="0" name=""/>
        <dsp:cNvSpPr/>
      </dsp:nvSpPr>
      <dsp:spPr>
        <a:xfrm>
          <a:off x="2336625" y="108877"/>
          <a:ext cx="2160808" cy="750420"/>
        </a:xfrm>
        <a:prstGeom prst="ellipse">
          <a:avLst/>
        </a:prstGeom>
        <a:solidFill>
          <a:schemeClr val="accent4">
            <a:tint val="50000"/>
            <a:alpha val="40000"/>
            <a:hueOff val="0"/>
            <a:satOff val="0"/>
            <a:lumOff val="0"/>
            <a:alphaOff val="0"/>
          </a:schemeClr>
        </a:solidFill>
        <a:ln w="9525" cap="flat" cmpd="sng" algn="ctr">
          <a:solidFill>
            <a:schemeClr val="accent4">
              <a:hueOff val="0"/>
              <a:satOff val="0"/>
              <a:lumOff val="0"/>
              <a:alphaOff val="0"/>
            </a:schemeClr>
          </a:solidFill>
          <a:prstDash val="solid"/>
        </a:ln>
        <a:effectLst/>
        <a:scene3d>
          <a:camera prst="orthographicFront">
            <a:rot lat="0" lon="0" rev="0"/>
          </a:camera>
          <a:lightRig rig="contrasting" dir="t">
            <a:rot lat="0" lon="0" rev="1200000"/>
          </a:lightRig>
        </a:scene3d>
        <a:sp3d z="-152400" prstMaterial="matte"/>
      </dsp:spPr>
      <dsp:style>
        <a:lnRef idx="1">
          <a:scrgbClr r="0" g="0" b="0"/>
        </a:lnRef>
        <a:fillRef idx="1">
          <a:scrgbClr r="0" g="0" b="0"/>
        </a:fillRef>
        <a:effectRef idx="0">
          <a:scrgbClr r="0" g="0" b="0"/>
        </a:effectRef>
        <a:fontRef idx="minor"/>
      </dsp:style>
    </dsp:sp>
    <dsp:sp modelId="{1243F025-EF53-43A6-9193-8016935DA2BC}">
      <dsp:nvSpPr>
        <dsp:cNvPr id="0" name=""/>
        <dsp:cNvSpPr/>
      </dsp:nvSpPr>
      <dsp:spPr>
        <a:xfrm>
          <a:off x="3210999" y="1946402"/>
          <a:ext cx="418761" cy="268007"/>
        </a:xfrm>
        <a:prstGeom prst="downArrow">
          <a:avLst/>
        </a:prstGeom>
        <a:solidFill>
          <a:schemeClr val="accent4">
            <a:tint val="4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9628EAD0-22F9-40BB-B6C9-2CA0D8DF8F3B}">
      <dsp:nvSpPr>
        <dsp:cNvPr id="0" name=""/>
        <dsp:cNvSpPr/>
      </dsp:nvSpPr>
      <dsp:spPr>
        <a:xfrm>
          <a:off x="2448277" y="2177558"/>
          <a:ext cx="2010054" cy="502513"/>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endParaRPr lang="fr-CH" sz="1700" kern="1200" dirty="0"/>
        </a:p>
      </dsp:txBody>
      <dsp:txXfrm>
        <a:off x="2448277" y="2177558"/>
        <a:ext cx="2010054" cy="502513"/>
      </dsp:txXfrm>
    </dsp:sp>
    <dsp:sp modelId="{932C9F7E-3EA4-4EB5-8346-9B839B2B0DE4}">
      <dsp:nvSpPr>
        <dsp:cNvPr id="0" name=""/>
        <dsp:cNvSpPr/>
      </dsp:nvSpPr>
      <dsp:spPr>
        <a:xfrm>
          <a:off x="3122221" y="917254"/>
          <a:ext cx="753770" cy="753770"/>
        </a:xfrm>
        <a:prstGeom prst="ellipse">
          <a:avLst/>
        </a:prstGeom>
        <a:solidFill>
          <a:schemeClr val="accent4">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endParaRPr lang="fr-CH" sz="1400" kern="1200"/>
        </a:p>
      </dsp:txBody>
      <dsp:txXfrm>
        <a:off x="3232608" y="1027641"/>
        <a:ext cx="532996" cy="532996"/>
      </dsp:txXfrm>
    </dsp:sp>
    <dsp:sp modelId="{C293141A-9261-43B6-A5D5-7C69CD7FB067}">
      <dsp:nvSpPr>
        <dsp:cNvPr id="0" name=""/>
        <dsp:cNvSpPr/>
      </dsp:nvSpPr>
      <dsp:spPr>
        <a:xfrm>
          <a:off x="2582857" y="351759"/>
          <a:ext cx="753770" cy="753770"/>
        </a:xfrm>
        <a:prstGeom prst="ellipse">
          <a:avLst/>
        </a:prstGeom>
        <a:solidFill>
          <a:schemeClr val="accent4">
            <a:hueOff val="-2953515"/>
            <a:satOff val="18584"/>
            <a:lumOff val="4902"/>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endParaRPr lang="fr-CH" sz="1400" kern="1200"/>
        </a:p>
      </dsp:txBody>
      <dsp:txXfrm>
        <a:off x="2693244" y="462146"/>
        <a:ext cx="532996" cy="532996"/>
      </dsp:txXfrm>
    </dsp:sp>
    <dsp:sp modelId="{686C37AE-0F9F-4331-A612-15C03BAF8EFE}">
      <dsp:nvSpPr>
        <dsp:cNvPr id="0" name=""/>
        <dsp:cNvSpPr/>
      </dsp:nvSpPr>
      <dsp:spPr>
        <a:xfrm>
          <a:off x="3353378" y="169514"/>
          <a:ext cx="753770" cy="753770"/>
        </a:xfrm>
        <a:prstGeom prst="ellipse">
          <a:avLst/>
        </a:prstGeom>
        <a:solidFill>
          <a:schemeClr val="accent4">
            <a:hueOff val="-5907030"/>
            <a:satOff val="37168"/>
            <a:lumOff val="9804"/>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endParaRPr lang="fr-CH" sz="1400" kern="1200"/>
        </a:p>
      </dsp:txBody>
      <dsp:txXfrm>
        <a:off x="3463765" y="279901"/>
        <a:ext cx="532996" cy="532996"/>
      </dsp:txXfrm>
    </dsp:sp>
    <dsp:sp modelId="{6225C122-C79A-477B-AC6C-07DCDAB6FE5D}">
      <dsp:nvSpPr>
        <dsp:cNvPr id="0" name=""/>
        <dsp:cNvSpPr/>
      </dsp:nvSpPr>
      <dsp:spPr>
        <a:xfrm>
          <a:off x="216039" y="16750"/>
          <a:ext cx="5832640" cy="1876050"/>
        </a:xfrm>
        <a:prstGeom prst="funnel">
          <a:avLst/>
        </a:prstGeom>
        <a:solidFill>
          <a:schemeClr val="lt1">
            <a:alpha val="40000"/>
            <a:hueOff val="0"/>
            <a:satOff val="0"/>
            <a:lumOff val="0"/>
            <a:alphaOff val="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652CA8-43D9-4CD6-AE3F-3F320D8BEA19}">
      <dsp:nvSpPr>
        <dsp:cNvPr id="0" name=""/>
        <dsp:cNvSpPr/>
      </dsp:nvSpPr>
      <dsp:spPr>
        <a:xfrm>
          <a:off x="1285806" y="934"/>
          <a:ext cx="520059" cy="338038"/>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endParaRPr lang="fr-CH" sz="1100" kern="1200" dirty="0"/>
        </a:p>
      </dsp:txBody>
      <dsp:txXfrm>
        <a:off x="1302308" y="17436"/>
        <a:ext cx="487055" cy="305034"/>
      </dsp:txXfrm>
    </dsp:sp>
    <dsp:sp modelId="{14069FA2-EA91-401F-87B8-3D1060D12C57}">
      <dsp:nvSpPr>
        <dsp:cNvPr id="0" name=""/>
        <dsp:cNvSpPr/>
      </dsp:nvSpPr>
      <dsp:spPr>
        <a:xfrm>
          <a:off x="870395" y="169953"/>
          <a:ext cx="1350881" cy="1350881"/>
        </a:xfrm>
        <a:custGeom>
          <a:avLst/>
          <a:gdLst/>
          <a:ahLst/>
          <a:cxnLst/>
          <a:rect l="0" t="0" r="0" b="0"/>
          <a:pathLst>
            <a:path>
              <a:moveTo>
                <a:pt x="939043" y="53561"/>
              </a:moveTo>
              <a:arcTo wR="675440" hR="675440" stAng="17578272" swAng="1961751"/>
            </a:path>
          </a:pathLst>
        </a:custGeom>
        <a:noFill/>
        <a:ln w="9525" cap="flat" cmpd="sng" algn="ctr">
          <a:solidFill>
            <a:schemeClr val="accent5">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BEB7927-D462-4F6E-A2A0-D6950A4B9294}">
      <dsp:nvSpPr>
        <dsp:cNvPr id="0" name=""/>
        <dsp:cNvSpPr/>
      </dsp:nvSpPr>
      <dsp:spPr>
        <a:xfrm>
          <a:off x="1928188" y="467652"/>
          <a:ext cx="520059" cy="338038"/>
        </a:xfrm>
        <a:prstGeom prst="roundRect">
          <a:avLst/>
        </a:prstGeom>
        <a:solidFill>
          <a:schemeClr val="accent5">
            <a:hueOff val="279312"/>
            <a:satOff val="-4577"/>
            <a:lumOff val="166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endParaRPr lang="fr-CH" sz="1100" kern="1200"/>
        </a:p>
      </dsp:txBody>
      <dsp:txXfrm>
        <a:off x="1944690" y="484154"/>
        <a:ext cx="487055" cy="305034"/>
      </dsp:txXfrm>
    </dsp:sp>
    <dsp:sp modelId="{CB528C67-1D8C-4994-BC80-BE523EAF0E57}">
      <dsp:nvSpPr>
        <dsp:cNvPr id="0" name=""/>
        <dsp:cNvSpPr/>
      </dsp:nvSpPr>
      <dsp:spPr>
        <a:xfrm>
          <a:off x="870395" y="169953"/>
          <a:ext cx="1350881" cy="1350881"/>
        </a:xfrm>
        <a:custGeom>
          <a:avLst/>
          <a:gdLst/>
          <a:ahLst/>
          <a:cxnLst/>
          <a:rect l="0" t="0" r="0" b="0"/>
          <a:pathLst>
            <a:path>
              <a:moveTo>
                <a:pt x="1349953" y="640055"/>
              </a:moveTo>
              <a:arcTo wR="675440" hR="675440" stAng="21419818" swAng="2196466"/>
            </a:path>
          </a:pathLst>
        </a:custGeom>
        <a:noFill/>
        <a:ln w="9525" cap="flat" cmpd="sng" algn="ctr">
          <a:solidFill>
            <a:schemeClr val="accent5">
              <a:hueOff val="279312"/>
              <a:satOff val="-4577"/>
              <a:lumOff val="1667"/>
              <a:alphaOff val="0"/>
            </a:schemeClr>
          </a:solidFill>
          <a:prstDash val="solid"/>
        </a:ln>
        <a:effectLst/>
      </dsp:spPr>
      <dsp:style>
        <a:lnRef idx="1">
          <a:scrgbClr r="0" g="0" b="0"/>
        </a:lnRef>
        <a:fillRef idx="0">
          <a:scrgbClr r="0" g="0" b="0"/>
        </a:fillRef>
        <a:effectRef idx="0">
          <a:scrgbClr r="0" g="0" b="0"/>
        </a:effectRef>
        <a:fontRef idx="minor"/>
      </dsp:style>
    </dsp:sp>
    <dsp:sp modelId="{3361209C-E1C6-44DC-8616-190306B77F14}">
      <dsp:nvSpPr>
        <dsp:cNvPr id="0" name=""/>
        <dsp:cNvSpPr/>
      </dsp:nvSpPr>
      <dsp:spPr>
        <a:xfrm>
          <a:off x="1682820" y="1222817"/>
          <a:ext cx="520059" cy="338038"/>
        </a:xfrm>
        <a:prstGeom prst="roundRect">
          <a:avLst/>
        </a:prstGeom>
        <a:solidFill>
          <a:schemeClr val="accent5">
            <a:hueOff val="558623"/>
            <a:satOff val="-9155"/>
            <a:lumOff val="333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endParaRPr lang="fr-CH" sz="1100" kern="1200"/>
        </a:p>
      </dsp:txBody>
      <dsp:txXfrm>
        <a:off x="1699322" y="1239319"/>
        <a:ext cx="487055" cy="305034"/>
      </dsp:txXfrm>
    </dsp:sp>
    <dsp:sp modelId="{CF125C5B-9F55-4C17-B0B2-2D33749209F1}">
      <dsp:nvSpPr>
        <dsp:cNvPr id="0" name=""/>
        <dsp:cNvSpPr/>
      </dsp:nvSpPr>
      <dsp:spPr>
        <a:xfrm>
          <a:off x="870395" y="169953"/>
          <a:ext cx="1350881" cy="1350881"/>
        </a:xfrm>
        <a:custGeom>
          <a:avLst/>
          <a:gdLst/>
          <a:ahLst/>
          <a:cxnLst/>
          <a:rect l="0" t="0" r="0" b="0"/>
          <a:pathLst>
            <a:path>
              <a:moveTo>
                <a:pt x="809741" y="1337395"/>
              </a:moveTo>
              <a:arcTo wR="675440" hR="675440" stAng="4711872" swAng="1376255"/>
            </a:path>
          </a:pathLst>
        </a:custGeom>
        <a:noFill/>
        <a:ln w="9525" cap="flat" cmpd="sng" algn="ctr">
          <a:solidFill>
            <a:schemeClr val="accent5">
              <a:hueOff val="558623"/>
              <a:satOff val="-9155"/>
              <a:lumOff val="3334"/>
              <a:alphaOff val="0"/>
            </a:schemeClr>
          </a:solidFill>
          <a:prstDash val="solid"/>
        </a:ln>
        <a:effectLst/>
      </dsp:spPr>
      <dsp:style>
        <a:lnRef idx="1">
          <a:scrgbClr r="0" g="0" b="0"/>
        </a:lnRef>
        <a:fillRef idx="0">
          <a:scrgbClr r="0" g="0" b="0"/>
        </a:fillRef>
        <a:effectRef idx="0">
          <a:scrgbClr r="0" g="0" b="0"/>
        </a:effectRef>
        <a:fontRef idx="minor"/>
      </dsp:style>
    </dsp:sp>
    <dsp:sp modelId="{672252EF-1212-4AFB-AB97-4CA54A2460E4}">
      <dsp:nvSpPr>
        <dsp:cNvPr id="0" name=""/>
        <dsp:cNvSpPr/>
      </dsp:nvSpPr>
      <dsp:spPr>
        <a:xfrm>
          <a:off x="888792" y="1222817"/>
          <a:ext cx="520059" cy="338038"/>
        </a:xfrm>
        <a:prstGeom prst="roundRect">
          <a:avLst/>
        </a:prstGeom>
        <a:solidFill>
          <a:schemeClr val="accent5">
            <a:hueOff val="837935"/>
            <a:satOff val="-13732"/>
            <a:lumOff val="500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endParaRPr lang="fr-CH" sz="1100" kern="1200"/>
        </a:p>
      </dsp:txBody>
      <dsp:txXfrm>
        <a:off x="905294" y="1239319"/>
        <a:ext cx="487055" cy="305034"/>
      </dsp:txXfrm>
    </dsp:sp>
    <dsp:sp modelId="{64C68FEE-65C4-4896-A2CE-2C1B75A660B8}">
      <dsp:nvSpPr>
        <dsp:cNvPr id="0" name=""/>
        <dsp:cNvSpPr/>
      </dsp:nvSpPr>
      <dsp:spPr>
        <a:xfrm>
          <a:off x="870395" y="169953"/>
          <a:ext cx="1350881" cy="1350881"/>
        </a:xfrm>
        <a:custGeom>
          <a:avLst/>
          <a:gdLst/>
          <a:ahLst/>
          <a:cxnLst/>
          <a:rect l="0" t="0" r="0" b="0"/>
          <a:pathLst>
            <a:path>
              <a:moveTo>
                <a:pt x="112882" y="1049270"/>
              </a:moveTo>
              <a:arcTo wR="675440" hR="675440" stAng="8783716" swAng="2196466"/>
            </a:path>
          </a:pathLst>
        </a:custGeom>
        <a:noFill/>
        <a:ln w="9525" cap="flat" cmpd="sng" algn="ctr">
          <a:solidFill>
            <a:schemeClr val="accent5">
              <a:hueOff val="837935"/>
              <a:satOff val="-13732"/>
              <a:lumOff val="5000"/>
              <a:alphaOff val="0"/>
            </a:schemeClr>
          </a:solidFill>
          <a:prstDash val="solid"/>
        </a:ln>
        <a:effectLst/>
      </dsp:spPr>
      <dsp:style>
        <a:lnRef idx="1">
          <a:scrgbClr r="0" g="0" b="0"/>
        </a:lnRef>
        <a:fillRef idx="0">
          <a:scrgbClr r="0" g="0" b="0"/>
        </a:fillRef>
        <a:effectRef idx="0">
          <a:scrgbClr r="0" g="0" b="0"/>
        </a:effectRef>
        <a:fontRef idx="minor"/>
      </dsp:style>
    </dsp:sp>
    <dsp:sp modelId="{A92A548E-E54F-419B-8F2A-EA8E8A1B26EA}">
      <dsp:nvSpPr>
        <dsp:cNvPr id="0" name=""/>
        <dsp:cNvSpPr/>
      </dsp:nvSpPr>
      <dsp:spPr>
        <a:xfrm>
          <a:off x="643424" y="467652"/>
          <a:ext cx="520059" cy="338038"/>
        </a:xfrm>
        <a:prstGeom prst="roundRect">
          <a:avLst/>
        </a:prstGeom>
        <a:solidFill>
          <a:schemeClr val="accent5">
            <a:hueOff val="1117247"/>
            <a:satOff val="-18310"/>
            <a:lumOff val="666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endParaRPr lang="fr-CH" sz="1100" kern="1200"/>
        </a:p>
      </dsp:txBody>
      <dsp:txXfrm>
        <a:off x="659926" y="484154"/>
        <a:ext cx="487055" cy="305034"/>
      </dsp:txXfrm>
    </dsp:sp>
    <dsp:sp modelId="{43D2D1B6-2256-4229-8736-3B127BCCAB68}">
      <dsp:nvSpPr>
        <dsp:cNvPr id="0" name=""/>
        <dsp:cNvSpPr/>
      </dsp:nvSpPr>
      <dsp:spPr>
        <a:xfrm>
          <a:off x="870395" y="169953"/>
          <a:ext cx="1350881" cy="1350881"/>
        </a:xfrm>
        <a:custGeom>
          <a:avLst/>
          <a:gdLst/>
          <a:ahLst/>
          <a:cxnLst/>
          <a:rect l="0" t="0" r="0" b="0"/>
          <a:pathLst>
            <a:path>
              <a:moveTo>
                <a:pt x="117679" y="294491"/>
              </a:moveTo>
              <a:arcTo wR="675440" hR="675440" stAng="12859978" swAng="1961751"/>
            </a:path>
          </a:pathLst>
        </a:custGeom>
        <a:noFill/>
        <a:ln w="9525" cap="flat" cmpd="sng" algn="ctr">
          <a:solidFill>
            <a:schemeClr val="accent5">
              <a:hueOff val="1117247"/>
              <a:satOff val="-18310"/>
              <a:lumOff val="6667"/>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EEDA23-3033-40F0-99F8-CC9E3DF81782}">
      <dsp:nvSpPr>
        <dsp:cNvPr id="0" name=""/>
        <dsp:cNvSpPr/>
      </dsp:nvSpPr>
      <dsp:spPr>
        <a:xfrm>
          <a:off x="1361371" y="583264"/>
          <a:ext cx="712879" cy="712879"/>
        </a:xfrm>
        <a:prstGeom prst="gear9">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endParaRPr lang="fr-CH" sz="1000" kern="1200" dirty="0"/>
        </a:p>
      </dsp:txBody>
      <dsp:txXfrm>
        <a:off x="1504691" y="750253"/>
        <a:ext cx="426239" cy="366434"/>
      </dsp:txXfrm>
    </dsp:sp>
    <dsp:sp modelId="{7E8AF74B-A9FC-4D44-8F07-FD92B140316A}">
      <dsp:nvSpPr>
        <dsp:cNvPr id="0" name=""/>
        <dsp:cNvSpPr/>
      </dsp:nvSpPr>
      <dsp:spPr>
        <a:xfrm>
          <a:off x="946605" y="414766"/>
          <a:ext cx="518457" cy="518457"/>
        </a:xfrm>
        <a:prstGeom prst="gear6">
          <a:avLst/>
        </a:prstGeom>
        <a:solidFill>
          <a:schemeClr val="accent2">
            <a:hueOff val="-4410589"/>
            <a:satOff val="0"/>
            <a:lumOff val="-117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266700">
            <a:lnSpc>
              <a:spcPct val="90000"/>
            </a:lnSpc>
            <a:spcBef>
              <a:spcPct val="0"/>
            </a:spcBef>
            <a:spcAft>
              <a:spcPct val="35000"/>
            </a:spcAft>
          </a:pPr>
          <a:endParaRPr lang="fr-CH" sz="600" kern="1200"/>
        </a:p>
      </dsp:txBody>
      <dsp:txXfrm>
        <a:off x="1077128" y="546078"/>
        <a:ext cx="257411" cy="255833"/>
      </dsp:txXfrm>
    </dsp:sp>
    <dsp:sp modelId="{327D7E9A-28B0-4B73-9943-B5E0F948554F}">
      <dsp:nvSpPr>
        <dsp:cNvPr id="0" name=""/>
        <dsp:cNvSpPr/>
      </dsp:nvSpPr>
      <dsp:spPr>
        <a:xfrm rot="20700000">
          <a:off x="1236994" y="57083"/>
          <a:ext cx="507982" cy="507982"/>
        </a:xfrm>
        <a:prstGeom prst="gear6">
          <a:avLst/>
        </a:prstGeom>
        <a:solidFill>
          <a:schemeClr val="accent2">
            <a:hueOff val="-8821178"/>
            <a:satOff val="0"/>
            <a:lumOff val="-235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311150">
            <a:lnSpc>
              <a:spcPct val="90000"/>
            </a:lnSpc>
            <a:spcBef>
              <a:spcPct val="0"/>
            </a:spcBef>
            <a:spcAft>
              <a:spcPct val="35000"/>
            </a:spcAft>
          </a:pPr>
          <a:endParaRPr lang="fr-CH" sz="700" kern="1200" dirty="0"/>
        </a:p>
      </dsp:txBody>
      <dsp:txXfrm rot="-20700000">
        <a:off x="1348409" y="168498"/>
        <a:ext cx="285151" cy="285151"/>
      </dsp:txXfrm>
    </dsp:sp>
    <dsp:sp modelId="{C1977351-E71A-4BEA-B346-5CAF929779DC}">
      <dsp:nvSpPr>
        <dsp:cNvPr id="0" name=""/>
        <dsp:cNvSpPr/>
      </dsp:nvSpPr>
      <dsp:spPr>
        <a:xfrm>
          <a:off x="1310552" y="507196"/>
          <a:ext cx="912485" cy="912485"/>
        </a:xfrm>
        <a:prstGeom prst="circularArrow">
          <a:avLst>
            <a:gd name="adj1" fmla="val 4687"/>
            <a:gd name="adj2" fmla="val 299029"/>
            <a:gd name="adj3" fmla="val 2345525"/>
            <a:gd name="adj4" fmla="val 16296346"/>
            <a:gd name="adj5" fmla="val 5469"/>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CC8C359-AD36-471B-8E5F-E240C7814653}">
      <dsp:nvSpPr>
        <dsp:cNvPr id="0" name=""/>
        <dsp:cNvSpPr/>
      </dsp:nvSpPr>
      <dsp:spPr>
        <a:xfrm>
          <a:off x="854787" y="312488"/>
          <a:ext cx="662977" cy="662977"/>
        </a:xfrm>
        <a:prstGeom prst="leftCircularArrow">
          <a:avLst>
            <a:gd name="adj1" fmla="val 6452"/>
            <a:gd name="adj2" fmla="val 429999"/>
            <a:gd name="adj3" fmla="val 10489124"/>
            <a:gd name="adj4" fmla="val 14837806"/>
            <a:gd name="adj5" fmla="val 7527"/>
          </a:avLst>
        </a:prstGeom>
        <a:solidFill>
          <a:schemeClr val="accent2">
            <a:hueOff val="-4410589"/>
            <a:satOff val="0"/>
            <a:lumOff val="-1176"/>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F43AB10-61BC-4770-B96C-1D681B796909}">
      <dsp:nvSpPr>
        <dsp:cNvPr id="0" name=""/>
        <dsp:cNvSpPr/>
      </dsp:nvSpPr>
      <dsp:spPr>
        <a:xfrm>
          <a:off x="1119492" y="-41746"/>
          <a:ext cx="714823" cy="714823"/>
        </a:xfrm>
        <a:prstGeom prst="circularArrow">
          <a:avLst>
            <a:gd name="adj1" fmla="val 5984"/>
            <a:gd name="adj2" fmla="val 394124"/>
            <a:gd name="adj3" fmla="val 13313824"/>
            <a:gd name="adj4" fmla="val 10508221"/>
            <a:gd name="adj5" fmla="val 6981"/>
          </a:avLst>
        </a:prstGeom>
        <a:solidFill>
          <a:schemeClr val="accent2">
            <a:hueOff val="-8821178"/>
            <a:satOff val="0"/>
            <a:lumOff val="-2352"/>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C3EDF8-4445-4EE5-8743-A791F92968AF}">
      <dsp:nvSpPr>
        <dsp:cNvPr id="0" name=""/>
        <dsp:cNvSpPr/>
      </dsp:nvSpPr>
      <dsp:spPr>
        <a:xfrm>
          <a:off x="2336625" y="108877"/>
          <a:ext cx="2160808" cy="750420"/>
        </a:xfrm>
        <a:prstGeom prst="ellipse">
          <a:avLst/>
        </a:prstGeom>
        <a:solidFill>
          <a:schemeClr val="accent4">
            <a:tint val="50000"/>
            <a:alpha val="40000"/>
            <a:hueOff val="0"/>
            <a:satOff val="0"/>
            <a:lumOff val="0"/>
            <a:alphaOff val="0"/>
          </a:schemeClr>
        </a:solidFill>
        <a:ln w="9525" cap="flat" cmpd="sng" algn="ctr">
          <a:solidFill>
            <a:schemeClr val="accent4">
              <a:hueOff val="0"/>
              <a:satOff val="0"/>
              <a:lumOff val="0"/>
              <a:alphaOff val="0"/>
            </a:schemeClr>
          </a:solidFill>
          <a:prstDash val="solid"/>
        </a:ln>
        <a:effectLst/>
        <a:scene3d>
          <a:camera prst="orthographicFront">
            <a:rot lat="0" lon="0" rev="0"/>
          </a:camera>
          <a:lightRig rig="contrasting" dir="t">
            <a:rot lat="0" lon="0" rev="1200000"/>
          </a:lightRig>
        </a:scene3d>
        <a:sp3d z="-152400" prstMaterial="matte"/>
      </dsp:spPr>
      <dsp:style>
        <a:lnRef idx="1">
          <a:scrgbClr r="0" g="0" b="0"/>
        </a:lnRef>
        <a:fillRef idx="1">
          <a:scrgbClr r="0" g="0" b="0"/>
        </a:fillRef>
        <a:effectRef idx="0">
          <a:scrgbClr r="0" g="0" b="0"/>
        </a:effectRef>
        <a:fontRef idx="minor"/>
      </dsp:style>
    </dsp:sp>
    <dsp:sp modelId="{1243F025-EF53-43A6-9193-8016935DA2BC}">
      <dsp:nvSpPr>
        <dsp:cNvPr id="0" name=""/>
        <dsp:cNvSpPr/>
      </dsp:nvSpPr>
      <dsp:spPr>
        <a:xfrm>
          <a:off x="3210999" y="1946402"/>
          <a:ext cx="418761" cy="268007"/>
        </a:xfrm>
        <a:prstGeom prst="downArrow">
          <a:avLst/>
        </a:prstGeom>
        <a:solidFill>
          <a:schemeClr val="accent4">
            <a:tint val="4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9628EAD0-22F9-40BB-B6C9-2CA0D8DF8F3B}">
      <dsp:nvSpPr>
        <dsp:cNvPr id="0" name=""/>
        <dsp:cNvSpPr/>
      </dsp:nvSpPr>
      <dsp:spPr>
        <a:xfrm>
          <a:off x="2448277" y="2177558"/>
          <a:ext cx="2010054" cy="502513"/>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0904" tIns="120904" rIns="120904" bIns="120904" numCol="1" spcCol="1270" anchor="ctr" anchorCtr="0">
          <a:noAutofit/>
        </a:bodyPr>
        <a:lstStyle/>
        <a:p>
          <a:pPr lvl="0" algn="ctr" defTabSz="755650">
            <a:lnSpc>
              <a:spcPct val="90000"/>
            </a:lnSpc>
            <a:spcBef>
              <a:spcPct val="0"/>
            </a:spcBef>
            <a:spcAft>
              <a:spcPct val="35000"/>
            </a:spcAft>
          </a:pPr>
          <a:endParaRPr lang="fr-CH" sz="1700" kern="1200" dirty="0"/>
        </a:p>
      </dsp:txBody>
      <dsp:txXfrm>
        <a:off x="2448277" y="2177558"/>
        <a:ext cx="2010054" cy="502513"/>
      </dsp:txXfrm>
    </dsp:sp>
    <dsp:sp modelId="{932C9F7E-3EA4-4EB5-8346-9B839B2B0DE4}">
      <dsp:nvSpPr>
        <dsp:cNvPr id="0" name=""/>
        <dsp:cNvSpPr/>
      </dsp:nvSpPr>
      <dsp:spPr>
        <a:xfrm>
          <a:off x="3122221" y="917254"/>
          <a:ext cx="753770" cy="753770"/>
        </a:xfrm>
        <a:prstGeom prst="ellipse">
          <a:avLst/>
        </a:prstGeom>
        <a:solidFill>
          <a:schemeClr val="accent4">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endParaRPr lang="fr-CH" sz="1400" kern="1200"/>
        </a:p>
      </dsp:txBody>
      <dsp:txXfrm>
        <a:off x="3232608" y="1027641"/>
        <a:ext cx="532996" cy="532996"/>
      </dsp:txXfrm>
    </dsp:sp>
    <dsp:sp modelId="{C293141A-9261-43B6-A5D5-7C69CD7FB067}">
      <dsp:nvSpPr>
        <dsp:cNvPr id="0" name=""/>
        <dsp:cNvSpPr/>
      </dsp:nvSpPr>
      <dsp:spPr>
        <a:xfrm>
          <a:off x="2582857" y="351759"/>
          <a:ext cx="753770" cy="753770"/>
        </a:xfrm>
        <a:prstGeom prst="ellipse">
          <a:avLst/>
        </a:prstGeom>
        <a:solidFill>
          <a:schemeClr val="accent4">
            <a:hueOff val="-2953515"/>
            <a:satOff val="18584"/>
            <a:lumOff val="4902"/>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endParaRPr lang="fr-CH" sz="1400" kern="1200"/>
        </a:p>
      </dsp:txBody>
      <dsp:txXfrm>
        <a:off x="2693244" y="462146"/>
        <a:ext cx="532996" cy="532996"/>
      </dsp:txXfrm>
    </dsp:sp>
    <dsp:sp modelId="{686C37AE-0F9F-4331-A612-15C03BAF8EFE}">
      <dsp:nvSpPr>
        <dsp:cNvPr id="0" name=""/>
        <dsp:cNvSpPr/>
      </dsp:nvSpPr>
      <dsp:spPr>
        <a:xfrm>
          <a:off x="3353378" y="169514"/>
          <a:ext cx="753770" cy="753770"/>
        </a:xfrm>
        <a:prstGeom prst="ellipse">
          <a:avLst/>
        </a:prstGeom>
        <a:solidFill>
          <a:schemeClr val="accent4">
            <a:hueOff val="-5907030"/>
            <a:satOff val="37168"/>
            <a:lumOff val="9804"/>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endParaRPr lang="fr-CH" sz="1400" kern="1200"/>
        </a:p>
      </dsp:txBody>
      <dsp:txXfrm>
        <a:off x="3463765" y="279901"/>
        <a:ext cx="532996" cy="532996"/>
      </dsp:txXfrm>
    </dsp:sp>
    <dsp:sp modelId="{6225C122-C79A-477B-AC6C-07DCDAB6FE5D}">
      <dsp:nvSpPr>
        <dsp:cNvPr id="0" name=""/>
        <dsp:cNvSpPr/>
      </dsp:nvSpPr>
      <dsp:spPr>
        <a:xfrm>
          <a:off x="216039" y="16750"/>
          <a:ext cx="5832640" cy="1876050"/>
        </a:xfrm>
        <a:prstGeom prst="funnel">
          <a:avLst/>
        </a:prstGeom>
        <a:solidFill>
          <a:schemeClr val="lt1">
            <a:alpha val="40000"/>
            <a:hueOff val="0"/>
            <a:satOff val="0"/>
            <a:lumOff val="0"/>
            <a:alphaOff val="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EEDA23-3033-40F0-99F8-CC9E3DF81782}">
      <dsp:nvSpPr>
        <dsp:cNvPr id="0" name=""/>
        <dsp:cNvSpPr/>
      </dsp:nvSpPr>
      <dsp:spPr>
        <a:xfrm>
          <a:off x="1255436" y="596032"/>
          <a:ext cx="728483" cy="728483"/>
        </a:xfrm>
        <a:prstGeom prst="gear9">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endParaRPr lang="fr-CH" sz="1100" kern="1200"/>
        </a:p>
      </dsp:txBody>
      <dsp:txXfrm>
        <a:off x="1401893" y="766676"/>
        <a:ext cx="435569" cy="374455"/>
      </dsp:txXfrm>
    </dsp:sp>
    <dsp:sp modelId="{7E8AF74B-A9FC-4D44-8F07-FD92B140316A}">
      <dsp:nvSpPr>
        <dsp:cNvPr id="0" name=""/>
        <dsp:cNvSpPr/>
      </dsp:nvSpPr>
      <dsp:spPr>
        <a:xfrm>
          <a:off x="831591" y="423845"/>
          <a:ext cx="529806" cy="529806"/>
        </a:xfrm>
        <a:prstGeom prst="gear6">
          <a:avLst/>
        </a:prstGeom>
        <a:solidFill>
          <a:schemeClr val="accent5">
            <a:hueOff val="558623"/>
            <a:satOff val="-9155"/>
            <a:lumOff val="333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266700">
            <a:lnSpc>
              <a:spcPct val="90000"/>
            </a:lnSpc>
            <a:spcBef>
              <a:spcPct val="0"/>
            </a:spcBef>
            <a:spcAft>
              <a:spcPct val="35000"/>
            </a:spcAft>
          </a:pPr>
          <a:endParaRPr lang="fr-CH" sz="600" kern="1200"/>
        </a:p>
      </dsp:txBody>
      <dsp:txXfrm>
        <a:off x="964971" y="558031"/>
        <a:ext cx="263046" cy="261434"/>
      </dsp:txXfrm>
    </dsp:sp>
    <dsp:sp modelId="{327D7E9A-28B0-4B73-9943-B5E0F948554F}">
      <dsp:nvSpPr>
        <dsp:cNvPr id="0" name=""/>
        <dsp:cNvSpPr/>
      </dsp:nvSpPr>
      <dsp:spPr>
        <a:xfrm rot="20700000">
          <a:off x="1128336" y="58332"/>
          <a:ext cx="519102" cy="519102"/>
        </a:xfrm>
        <a:prstGeom prst="gear6">
          <a:avLst/>
        </a:prstGeom>
        <a:solidFill>
          <a:schemeClr val="accent5">
            <a:hueOff val="1117247"/>
            <a:satOff val="-18310"/>
            <a:lumOff val="666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311150">
            <a:lnSpc>
              <a:spcPct val="90000"/>
            </a:lnSpc>
            <a:spcBef>
              <a:spcPct val="0"/>
            </a:spcBef>
            <a:spcAft>
              <a:spcPct val="35000"/>
            </a:spcAft>
          </a:pPr>
          <a:endParaRPr lang="fr-CH" sz="700" kern="1200" dirty="0"/>
        </a:p>
      </dsp:txBody>
      <dsp:txXfrm rot="-20700000">
        <a:off x="1242191" y="172187"/>
        <a:ext cx="291393" cy="291393"/>
      </dsp:txXfrm>
    </dsp:sp>
    <dsp:sp modelId="{C1977351-E71A-4BEA-B346-5CAF929779DC}">
      <dsp:nvSpPr>
        <dsp:cNvPr id="0" name=""/>
        <dsp:cNvSpPr/>
      </dsp:nvSpPr>
      <dsp:spPr>
        <a:xfrm>
          <a:off x="1172613" y="500330"/>
          <a:ext cx="932459" cy="932459"/>
        </a:xfrm>
        <a:prstGeom prst="circularArrow">
          <a:avLst>
            <a:gd name="adj1" fmla="val 4687"/>
            <a:gd name="adj2" fmla="val 299029"/>
            <a:gd name="adj3" fmla="val 2349571"/>
            <a:gd name="adj4" fmla="val 16283824"/>
            <a:gd name="adj5" fmla="val 5469"/>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CC8C359-AD36-471B-8E5F-E240C7814653}">
      <dsp:nvSpPr>
        <dsp:cNvPr id="0" name=""/>
        <dsp:cNvSpPr/>
      </dsp:nvSpPr>
      <dsp:spPr>
        <a:xfrm>
          <a:off x="737763" y="318934"/>
          <a:ext cx="677489" cy="677489"/>
        </a:xfrm>
        <a:prstGeom prst="leftCircularArrow">
          <a:avLst>
            <a:gd name="adj1" fmla="val 6452"/>
            <a:gd name="adj2" fmla="val 429999"/>
            <a:gd name="adj3" fmla="val 10489124"/>
            <a:gd name="adj4" fmla="val 14837806"/>
            <a:gd name="adj5" fmla="val 7527"/>
          </a:avLst>
        </a:prstGeom>
        <a:solidFill>
          <a:schemeClr val="accent5">
            <a:hueOff val="558623"/>
            <a:satOff val="-9155"/>
            <a:lumOff val="3334"/>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F43AB10-61BC-4770-B96C-1D681B796909}">
      <dsp:nvSpPr>
        <dsp:cNvPr id="0" name=""/>
        <dsp:cNvSpPr/>
      </dsp:nvSpPr>
      <dsp:spPr>
        <a:xfrm>
          <a:off x="1008263" y="-43054"/>
          <a:ext cx="730470" cy="730470"/>
        </a:xfrm>
        <a:prstGeom prst="circularArrow">
          <a:avLst>
            <a:gd name="adj1" fmla="val 5984"/>
            <a:gd name="adj2" fmla="val 394124"/>
            <a:gd name="adj3" fmla="val 13313824"/>
            <a:gd name="adj4" fmla="val 10508221"/>
            <a:gd name="adj5" fmla="val 6981"/>
          </a:avLst>
        </a:prstGeom>
        <a:solidFill>
          <a:schemeClr val="accent5">
            <a:hueOff val="1117247"/>
            <a:satOff val="-18310"/>
            <a:lumOff val="6667"/>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EEDA23-3033-40F0-99F8-CC9E3DF81782}">
      <dsp:nvSpPr>
        <dsp:cNvPr id="0" name=""/>
        <dsp:cNvSpPr/>
      </dsp:nvSpPr>
      <dsp:spPr>
        <a:xfrm>
          <a:off x="1274981" y="621153"/>
          <a:ext cx="759188" cy="759188"/>
        </a:xfrm>
        <a:prstGeom prst="gear9">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endParaRPr lang="fr-CH" sz="1200" kern="1200" dirty="0"/>
        </a:p>
      </dsp:txBody>
      <dsp:txXfrm>
        <a:off x="1427612" y="798989"/>
        <a:ext cx="453926" cy="390238"/>
      </dsp:txXfrm>
    </dsp:sp>
    <dsp:sp modelId="{7E8AF74B-A9FC-4D44-8F07-FD92B140316A}">
      <dsp:nvSpPr>
        <dsp:cNvPr id="0" name=""/>
        <dsp:cNvSpPr/>
      </dsp:nvSpPr>
      <dsp:spPr>
        <a:xfrm>
          <a:off x="833271" y="441709"/>
          <a:ext cx="552136" cy="552136"/>
        </a:xfrm>
        <a:prstGeom prst="gear6">
          <a:avLst/>
        </a:prstGeom>
        <a:solidFill>
          <a:schemeClr val="accent2">
            <a:hueOff val="-4410589"/>
            <a:satOff val="0"/>
            <a:lumOff val="-117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311150">
            <a:lnSpc>
              <a:spcPct val="90000"/>
            </a:lnSpc>
            <a:spcBef>
              <a:spcPct val="0"/>
            </a:spcBef>
            <a:spcAft>
              <a:spcPct val="35000"/>
            </a:spcAft>
          </a:pPr>
          <a:endParaRPr lang="fr-CH" sz="700" kern="1200"/>
        </a:p>
      </dsp:txBody>
      <dsp:txXfrm>
        <a:off x="972273" y="581551"/>
        <a:ext cx="274132" cy="272452"/>
      </dsp:txXfrm>
    </dsp:sp>
    <dsp:sp modelId="{327D7E9A-28B0-4B73-9943-B5E0F948554F}">
      <dsp:nvSpPr>
        <dsp:cNvPr id="0" name=""/>
        <dsp:cNvSpPr/>
      </dsp:nvSpPr>
      <dsp:spPr>
        <a:xfrm rot="20700000">
          <a:off x="1142524" y="60791"/>
          <a:ext cx="540981" cy="540981"/>
        </a:xfrm>
        <a:prstGeom prst="gear6">
          <a:avLst/>
        </a:prstGeom>
        <a:solidFill>
          <a:schemeClr val="accent2">
            <a:hueOff val="-8821178"/>
            <a:satOff val="0"/>
            <a:lumOff val="-235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311150">
            <a:lnSpc>
              <a:spcPct val="90000"/>
            </a:lnSpc>
            <a:spcBef>
              <a:spcPct val="0"/>
            </a:spcBef>
            <a:spcAft>
              <a:spcPct val="35000"/>
            </a:spcAft>
          </a:pPr>
          <a:endParaRPr lang="fr-CH" sz="700" kern="1200" dirty="0"/>
        </a:p>
      </dsp:txBody>
      <dsp:txXfrm rot="-20700000">
        <a:off x="1261177" y="179444"/>
        <a:ext cx="303675" cy="303675"/>
      </dsp:txXfrm>
    </dsp:sp>
    <dsp:sp modelId="{C1977351-E71A-4BEA-B346-5CAF929779DC}">
      <dsp:nvSpPr>
        <dsp:cNvPr id="0" name=""/>
        <dsp:cNvSpPr/>
      </dsp:nvSpPr>
      <dsp:spPr>
        <a:xfrm>
          <a:off x="1223065" y="539078"/>
          <a:ext cx="971760" cy="971760"/>
        </a:xfrm>
        <a:prstGeom prst="circularArrow">
          <a:avLst>
            <a:gd name="adj1" fmla="val 4688"/>
            <a:gd name="adj2" fmla="val 299029"/>
            <a:gd name="adj3" fmla="val 2357225"/>
            <a:gd name="adj4" fmla="val 16260559"/>
            <a:gd name="adj5" fmla="val 5469"/>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CC8C359-AD36-471B-8E5F-E240C7814653}">
      <dsp:nvSpPr>
        <dsp:cNvPr id="0" name=""/>
        <dsp:cNvSpPr/>
      </dsp:nvSpPr>
      <dsp:spPr>
        <a:xfrm>
          <a:off x="735489" y="331618"/>
          <a:ext cx="706044" cy="706044"/>
        </a:xfrm>
        <a:prstGeom prst="leftCircularArrow">
          <a:avLst>
            <a:gd name="adj1" fmla="val 6452"/>
            <a:gd name="adj2" fmla="val 429999"/>
            <a:gd name="adj3" fmla="val 10489124"/>
            <a:gd name="adj4" fmla="val 14837806"/>
            <a:gd name="adj5" fmla="val 7527"/>
          </a:avLst>
        </a:prstGeom>
        <a:solidFill>
          <a:schemeClr val="accent2">
            <a:hueOff val="-4410589"/>
            <a:satOff val="0"/>
            <a:lumOff val="-1176"/>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F43AB10-61BC-4770-B96C-1D681B796909}">
      <dsp:nvSpPr>
        <dsp:cNvPr id="0" name=""/>
        <dsp:cNvSpPr/>
      </dsp:nvSpPr>
      <dsp:spPr>
        <a:xfrm>
          <a:off x="1017390" y="-45627"/>
          <a:ext cx="761258" cy="761258"/>
        </a:xfrm>
        <a:prstGeom prst="circularArrow">
          <a:avLst>
            <a:gd name="adj1" fmla="val 5984"/>
            <a:gd name="adj2" fmla="val 394124"/>
            <a:gd name="adj3" fmla="val 13313824"/>
            <a:gd name="adj4" fmla="val 10508221"/>
            <a:gd name="adj5" fmla="val 6981"/>
          </a:avLst>
        </a:prstGeom>
        <a:solidFill>
          <a:schemeClr val="accent2">
            <a:hueOff val="-8821178"/>
            <a:satOff val="0"/>
            <a:lumOff val="-2352"/>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4.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7.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7DA94B1-F737-4D9B-8E21-5EB9183FCD1A}" type="slidenum">
              <a:rPr lang="fr-CH" smtClean="0"/>
              <a:t>‹N°›</a:t>
            </a:fld>
            <a:endParaRPr lang="fr-CH" dirty="0"/>
          </a:p>
        </p:txBody>
      </p:sp>
      <p:sp>
        <p:nvSpPr>
          <p:cNvPr id="7" name="Footer Placeholder 6"/>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CH"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817FC86-8DA6-404B-A3C2-E85262D66254}" type="datetimeFigureOut">
              <a:rPr lang="fr-CH" smtClean="0"/>
              <a:t>04.12.2014</a:t>
            </a:fld>
            <a:endParaRPr lang="fr-CH" dirty="0"/>
          </a:p>
        </p:txBody>
      </p:sp>
      <p:sp>
        <p:nvSpPr>
          <p:cNvPr id="6" name="Header Placeholder 5"/>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CH" dirty="0"/>
          </a:p>
        </p:txBody>
      </p:sp>
    </p:spTree>
    <p:extLst>
      <p:ext uri="{BB962C8B-B14F-4D97-AF65-F5344CB8AC3E}">
        <p14:creationId xmlns:p14="http://schemas.microsoft.com/office/powerpoint/2010/main" val="40670714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1080000" y="685800"/>
            <a:ext cx="4572000" cy="3429000"/>
          </a:xfrm>
          <a:prstGeom prst="rect">
            <a:avLst/>
          </a:prstGeom>
          <a:noFill/>
          <a:ln w="12700">
            <a:solidFill>
              <a:prstClr val="black"/>
            </a:solidFill>
          </a:ln>
        </p:spPr>
        <p:txBody>
          <a:bodyPr vert="horz" lIns="91440" tIns="45720" rIns="91440" bIns="45720" rtlCol="0" anchor="ctr"/>
          <a:lstStyle/>
          <a:p>
            <a:endParaRPr lang="de-CH"/>
          </a:p>
        </p:txBody>
      </p:sp>
      <p:sp>
        <p:nvSpPr>
          <p:cNvPr id="5" name="Notes Placeholder 4"/>
          <p:cNvSpPr>
            <a:spLocks noGrp="1"/>
          </p:cNvSpPr>
          <p:nvPr>
            <p:ph type="body" sz="quarter" idx="3"/>
          </p:nvPr>
        </p:nvSpPr>
        <p:spPr>
          <a:xfrm>
            <a:off x="1080000" y="4343400"/>
            <a:ext cx="4572000" cy="3430800"/>
          </a:xfrm>
          <a:prstGeom prst="rect">
            <a:avLst/>
          </a:prstGeom>
        </p:spPr>
        <p:txBody>
          <a:bodyPr vert="horz" lIns="91440" tIns="45720" rIns="91440" bIns="45720" rtlCol="0"/>
          <a:lstStyle/>
          <a:p>
            <a:pPr lvl="0"/>
            <a:r>
              <a:rPr lang="fr-CH" dirty="0" smtClean="0"/>
              <a:t>Click to </a:t>
            </a:r>
            <a:r>
              <a:rPr lang="fr-CH" dirty="0" err="1" smtClean="0"/>
              <a:t>edit</a:t>
            </a:r>
            <a:r>
              <a:rPr lang="fr-CH" dirty="0" smtClean="0"/>
              <a:t> Master </a:t>
            </a:r>
            <a:r>
              <a:rPr lang="fr-CH" dirty="0" err="1" smtClean="0"/>
              <a:t>text</a:t>
            </a:r>
            <a:r>
              <a:rPr lang="fr-CH" dirty="0" smtClean="0"/>
              <a:t> styles</a:t>
            </a:r>
          </a:p>
          <a:p>
            <a:pPr lvl="1"/>
            <a:r>
              <a:rPr lang="fr-CH" dirty="0" smtClean="0"/>
              <a:t>Second </a:t>
            </a:r>
            <a:r>
              <a:rPr lang="fr-CH" dirty="0" err="1" smtClean="0"/>
              <a:t>level</a:t>
            </a:r>
            <a:endParaRPr lang="fr-CH" dirty="0" smtClean="0"/>
          </a:p>
          <a:p>
            <a:pPr lvl="2"/>
            <a:r>
              <a:rPr lang="fr-CH" dirty="0" err="1" smtClean="0"/>
              <a:t>Third</a:t>
            </a:r>
            <a:r>
              <a:rPr lang="fr-CH" dirty="0" smtClean="0"/>
              <a:t> </a:t>
            </a:r>
            <a:r>
              <a:rPr lang="fr-CH" dirty="0" err="1" smtClean="0"/>
              <a:t>level</a:t>
            </a:r>
            <a:endParaRPr lang="fr-CH" dirty="0" smtClean="0"/>
          </a:p>
          <a:p>
            <a:pPr lvl="3"/>
            <a:r>
              <a:rPr lang="fr-CH" dirty="0" err="1" smtClean="0"/>
              <a:t>Fourth</a:t>
            </a:r>
            <a:r>
              <a:rPr lang="fr-CH" dirty="0" smtClean="0"/>
              <a:t> </a:t>
            </a:r>
            <a:r>
              <a:rPr lang="fr-CH" dirty="0" err="1" smtClean="0"/>
              <a:t>level</a:t>
            </a:r>
            <a:endParaRPr lang="fr-CH" dirty="0" smtClean="0"/>
          </a:p>
          <a:p>
            <a:pPr lvl="4"/>
            <a:r>
              <a:rPr lang="fr-CH" dirty="0" err="1" smtClean="0"/>
              <a:t>Fifth</a:t>
            </a:r>
            <a:r>
              <a:rPr lang="fr-CH" dirty="0" smtClean="0"/>
              <a:t> </a:t>
            </a:r>
            <a:r>
              <a:rPr lang="fr-CH" dirty="0" err="1" smtClean="0"/>
              <a:t>level</a:t>
            </a:r>
            <a:endParaRPr lang="fr-CH"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B0D1700-42C1-436B-A0AE-CF5F9294E079}" type="slidenum">
              <a:rPr lang="fr-CH" smtClean="0"/>
              <a:t>‹N°›</a:t>
            </a:fld>
            <a:endParaRPr lang="fr-CH" dirty="0"/>
          </a:p>
        </p:txBody>
      </p:sp>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CH"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D1701AC-7892-46FA-8A22-2D8B4D793C5A}" type="datetimeFigureOut">
              <a:rPr lang="fr-CH" smtClean="0"/>
              <a:t>04.12.2014</a:t>
            </a:fld>
            <a:endParaRPr lang="fr-CH"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CH" dirty="0"/>
          </a:p>
        </p:txBody>
      </p:sp>
    </p:spTree>
    <p:extLst>
      <p:ext uri="{BB962C8B-B14F-4D97-AF65-F5344CB8AC3E}">
        <p14:creationId xmlns:p14="http://schemas.microsoft.com/office/powerpoint/2010/main" val="30057236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8" Type="http://schemas.openxmlformats.org/officeDocument/2006/relationships/image" Target="../media/image2.gif"/><Relationship Id="rId3" Type="http://schemas.openxmlformats.org/officeDocument/2006/relationships/tags" Target="../tags/tag7.xml"/><Relationship Id="rId7" Type="http://schemas.openxmlformats.org/officeDocument/2006/relationships/image" Target="../media/image1.png"/><Relationship Id="rId2" Type="http://schemas.openxmlformats.org/officeDocument/2006/relationships/tags" Target="../tags/tag6.xml"/><Relationship Id="rId1" Type="http://schemas.openxmlformats.org/officeDocument/2006/relationships/tags" Target="../tags/tag5.xml"/><Relationship Id="rId6" Type="http://schemas.openxmlformats.org/officeDocument/2006/relationships/slideMaster" Target="../slideMasters/slideMaster1.xml"/><Relationship Id="rId5" Type="http://schemas.openxmlformats.org/officeDocument/2006/relationships/tags" Target="../tags/tag9.xml"/><Relationship Id="rId4" Type="http://schemas.openxmlformats.org/officeDocument/2006/relationships/tags" Target="../tags/tag8.xml"/></Relationships>
</file>

<file path=ppt/slideLayouts/_rels/slideLayout2.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tags" Target="../tags/tag12.xml"/><Relationship Id="rId7" Type="http://schemas.openxmlformats.org/officeDocument/2006/relationships/slideMaster" Target="../slideMasters/slideMaster1.xml"/><Relationship Id="rId2" Type="http://schemas.openxmlformats.org/officeDocument/2006/relationships/tags" Target="../tags/tag11.xml"/><Relationship Id="rId1" Type="http://schemas.openxmlformats.org/officeDocument/2006/relationships/tags" Target="../tags/tag10.xml"/><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elfolie">
    <p:spTree>
      <p:nvGrpSpPr>
        <p:cNvPr id="1" name=""/>
        <p:cNvGrpSpPr/>
        <p:nvPr/>
      </p:nvGrpSpPr>
      <p:grpSpPr>
        <a:xfrm>
          <a:off x="0" y="0"/>
          <a:ext cx="0" cy="0"/>
          <a:chOff x="0" y="0"/>
          <a:chExt cx="0" cy="0"/>
        </a:xfrm>
      </p:grpSpPr>
      <p:pic>
        <p:nvPicPr>
          <p:cNvPr id="8" name="Picture 5" descr="Schweiz_Eidgenossen_rgb"/>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27100" y="387350"/>
            <a:ext cx="1981200" cy="487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Grafik 9"/>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 y="2060848"/>
            <a:ext cx="1283799" cy="2304256"/>
          </a:xfrm>
          <a:prstGeom prst="rect">
            <a:avLst/>
          </a:prstGeom>
        </p:spPr>
      </p:pic>
      <p:sp>
        <p:nvSpPr>
          <p:cNvPr id="4" name="TextBox 3"/>
          <p:cNvSpPr txBox="1"/>
          <p:nvPr>
            <p:custDataLst>
              <p:tags r:id="rId1"/>
            </p:custDataLst>
          </p:nvPr>
        </p:nvSpPr>
        <p:spPr>
          <a:xfrm>
            <a:off x="1162800" y="1630127"/>
            <a:ext cx="7848000" cy="1323439"/>
          </a:xfrm>
          <a:prstGeom prst="rect">
            <a:avLst/>
          </a:prstGeom>
          <a:noFill/>
        </p:spPr>
        <p:txBody>
          <a:bodyPr wrap="square" rtlCol="0" anchor="ctr">
            <a:spAutoFit/>
          </a:bodyPr>
          <a:lstStyle/>
          <a:p>
            <a:pPr>
              <a:lnSpc>
                <a:spcPct val="100000"/>
              </a:lnSpc>
              <a:spcBef>
                <a:spcPts val="0"/>
              </a:spcBef>
              <a:defRPr/>
            </a:pPr>
            <a:r>
              <a:rPr lang="fr-CH" sz="4000" b="1" smtClean="0">
                <a:latin typeface="Arial" pitchFamily="34" charset="0"/>
                <a:cs typeface="Arial" pitchFamily="34" charset="0"/>
              </a:rPr>
              <a:t>Projet P0218 Collaboration SGRF-NE et swisstopo</a:t>
            </a:r>
            <a:endParaRPr lang="fr-CH" sz="4000" b="1" dirty="0" smtClean="0">
              <a:latin typeface="Arial" pitchFamily="34" charset="0"/>
              <a:cs typeface="Arial" pitchFamily="34" charset="0"/>
            </a:endParaRPr>
          </a:p>
        </p:txBody>
      </p:sp>
      <p:sp>
        <p:nvSpPr>
          <p:cNvPr id="6" name="TextBox 5"/>
          <p:cNvSpPr txBox="1"/>
          <p:nvPr>
            <p:custDataLst>
              <p:tags r:id="rId2"/>
            </p:custDataLst>
          </p:nvPr>
        </p:nvSpPr>
        <p:spPr>
          <a:xfrm>
            <a:off x="1162800" y="3717032"/>
            <a:ext cx="6400800" cy="523220"/>
          </a:xfrm>
          <a:prstGeom prst="rect">
            <a:avLst/>
          </a:prstGeom>
          <a:noFill/>
        </p:spPr>
        <p:txBody>
          <a:bodyPr wrap="square" rtlCol="0" anchor="t">
            <a:spAutoFit/>
          </a:bodyPr>
          <a:lstStyle/>
          <a:p>
            <a:pPr>
              <a:lnSpc>
                <a:spcPct val="100000"/>
              </a:lnSpc>
              <a:spcBef>
                <a:spcPts val="672"/>
              </a:spcBef>
              <a:defRPr/>
            </a:pPr>
            <a:r>
              <a:rPr lang="fr-CH" sz="2800" b="0" smtClean="0">
                <a:latin typeface="Arial" pitchFamily="34" charset="0"/>
                <a:cs typeface="Arial" pitchFamily="34" charset="0"/>
              </a:rPr>
              <a:t>5 novembre 2014</a:t>
            </a:r>
            <a:endParaRPr lang="fr-CH" sz="2800" b="0" dirty="0" smtClean="0">
              <a:latin typeface="Arial" pitchFamily="34" charset="0"/>
              <a:cs typeface="Arial" pitchFamily="34" charset="0"/>
            </a:endParaRPr>
          </a:p>
        </p:txBody>
      </p:sp>
      <p:sp>
        <p:nvSpPr>
          <p:cNvPr id="9" name="TextBox 8"/>
          <p:cNvSpPr txBox="1"/>
          <p:nvPr>
            <p:custDataLst>
              <p:tags r:id="rId3"/>
            </p:custDataLst>
          </p:nvPr>
        </p:nvSpPr>
        <p:spPr>
          <a:xfrm>
            <a:off x="1160990" y="5028515"/>
            <a:ext cx="6400800" cy="920765"/>
          </a:xfrm>
          <a:prstGeom prst="rect">
            <a:avLst/>
          </a:prstGeom>
          <a:noFill/>
        </p:spPr>
        <p:txBody>
          <a:bodyPr wrap="square" rtlCol="0" anchor="t">
            <a:spAutoFit/>
          </a:bodyPr>
          <a:lstStyle/>
          <a:p>
            <a:pPr>
              <a:lnSpc>
                <a:spcPct val="100000"/>
              </a:lnSpc>
              <a:spcBef>
                <a:spcPts val="672"/>
              </a:spcBef>
              <a:defRPr/>
            </a:pPr>
            <a:r>
              <a:rPr lang="en-US" sz="2400" b="0" smtClean="0">
                <a:latin typeface="Arial" pitchFamily="34" charset="0"/>
                <a:cs typeface="Arial" pitchFamily="34" charset="0"/>
              </a:rPr>
              <a:t>Robert Balanche
</a:t>
            </a:r>
            <a:endParaRPr lang="fr-CH" sz="2400" b="0" dirty="0" smtClean="0">
              <a:latin typeface="Arial" pitchFamily="34" charset="0"/>
              <a:cs typeface="Arial" pitchFamily="34" charset="0"/>
            </a:endParaRPr>
          </a:p>
        </p:txBody>
      </p:sp>
      <p:sp>
        <p:nvSpPr>
          <p:cNvPr id="11" name="Text Box 4"/>
          <p:cNvSpPr txBox="1">
            <a:spLocks noChangeArrowheads="1"/>
          </p:cNvSpPr>
          <p:nvPr>
            <p:custDataLst>
              <p:tags r:id="rId4"/>
            </p:custDataLst>
          </p:nvPr>
        </p:nvSpPr>
        <p:spPr bwMode="auto">
          <a:xfrm>
            <a:off x="4560888" y="377881"/>
            <a:ext cx="361151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defRPr sz="2800">
                <a:solidFill>
                  <a:schemeClr val="tx1"/>
                </a:solidFill>
                <a:latin typeface="Arial" charset="0"/>
              </a:defRPr>
            </a:lvl1pPr>
            <a:lvl2pPr marL="742950" indent="-285750">
              <a:defRPr sz="2800">
                <a:solidFill>
                  <a:schemeClr val="tx1"/>
                </a:solidFill>
                <a:latin typeface="Arial" charset="0"/>
              </a:defRPr>
            </a:lvl2pPr>
            <a:lvl3pPr marL="1143000" indent="-228600">
              <a:defRPr sz="2800">
                <a:solidFill>
                  <a:schemeClr val="tx1"/>
                </a:solidFill>
                <a:latin typeface="Arial" charset="0"/>
              </a:defRPr>
            </a:lvl3pPr>
            <a:lvl4pPr marL="1600200" indent="-228600">
              <a:defRPr sz="2800">
                <a:solidFill>
                  <a:schemeClr val="tx1"/>
                </a:solidFill>
                <a:latin typeface="Arial" charset="0"/>
              </a:defRPr>
            </a:lvl4pPr>
            <a:lvl5pPr marL="2057400" indent="-22860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a:lnSpc>
                <a:spcPts val="1200"/>
              </a:lnSpc>
              <a:spcBef>
                <a:spcPts val="0"/>
              </a:spcBef>
              <a:defRPr/>
            </a:pPr>
            <a:r>
              <a:rPr lang="fr-CH" sz="900" b="1" smtClean="0"/>
              <a:t>
Office fédéral de topographie swisstopo
</a:t>
            </a:r>
            <a:endParaRPr lang="fr-CH" sz="900" b="1" dirty="0" smtClean="0"/>
          </a:p>
        </p:txBody>
      </p:sp>
      <p:sp>
        <p:nvSpPr>
          <p:cNvPr id="12" name="Text Box 4"/>
          <p:cNvSpPr txBox="1">
            <a:spLocks noChangeArrowheads="1"/>
          </p:cNvSpPr>
          <p:nvPr>
            <p:custDataLst>
              <p:tags r:id="rId5"/>
            </p:custDataLst>
          </p:nvPr>
        </p:nvSpPr>
        <p:spPr bwMode="auto">
          <a:xfrm>
            <a:off x="4561200" y="376007"/>
            <a:ext cx="361151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defRPr sz="2800">
                <a:solidFill>
                  <a:schemeClr val="tx1"/>
                </a:solidFill>
                <a:latin typeface="Arial" charset="0"/>
              </a:defRPr>
            </a:lvl1pPr>
            <a:lvl2pPr marL="742950" indent="-285750">
              <a:defRPr sz="2800">
                <a:solidFill>
                  <a:schemeClr val="tx1"/>
                </a:solidFill>
                <a:latin typeface="Arial" charset="0"/>
              </a:defRPr>
            </a:lvl2pPr>
            <a:lvl3pPr marL="1143000" indent="-228600">
              <a:defRPr sz="2800">
                <a:solidFill>
                  <a:schemeClr val="tx1"/>
                </a:solidFill>
                <a:latin typeface="Arial" charset="0"/>
              </a:defRPr>
            </a:lvl3pPr>
            <a:lvl4pPr marL="1600200" indent="-228600">
              <a:defRPr sz="2800">
                <a:solidFill>
                  <a:schemeClr val="tx1"/>
                </a:solidFill>
                <a:latin typeface="Arial" charset="0"/>
              </a:defRPr>
            </a:lvl4pPr>
            <a:lvl5pPr marL="2057400" indent="-228600">
              <a:defRPr sz="2800">
                <a:solidFill>
                  <a:schemeClr val="tx1"/>
                </a:solidFill>
                <a:latin typeface="Arial" charset="0"/>
              </a:defRPr>
            </a:lvl5pPr>
            <a:lvl6pPr marL="2514600" indent="-228600" eaLnBrk="0" fontAlgn="base" hangingPunct="0">
              <a:spcBef>
                <a:spcPct val="0"/>
              </a:spcBef>
              <a:spcAft>
                <a:spcPct val="0"/>
              </a:spcAft>
              <a:defRPr sz="2800">
                <a:solidFill>
                  <a:schemeClr val="tx1"/>
                </a:solidFill>
                <a:latin typeface="Arial" charset="0"/>
              </a:defRPr>
            </a:lvl6pPr>
            <a:lvl7pPr marL="2971800" indent="-228600" eaLnBrk="0" fontAlgn="base" hangingPunct="0">
              <a:spcBef>
                <a:spcPct val="0"/>
              </a:spcBef>
              <a:spcAft>
                <a:spcPct val="0"/>
              </a:spcAft>
              <a:defRPr sz="2800">
                <a:solidFill>
                  <a:schemeClr val="tx1"/>
                </a:solidFill>
                <a:latin typeface="Arial" charset="0"/>
              </a:defRPr>
            </a:lvl7pPr>
            <a:lvl8pPr marL="3429000" indent="-228600" eaLnBrk="0" fontAlgn="base" hangingPunct="0">
              <a:spcBef>
                <a:spcPct val="0"/>
              </a:spcBef>
              <a:spcAft>
                <a:spcPct val="0"/>
              </a:spcAft>
              <a:defRPr sz="2800">
                <a:solidFill>
                  <a:schemeClr val="tx1"/>
                </a:solidFill>
                <a:latin typeface="Arial" charset="0"/>
              </a:defRPr>
            </a:lvl8pPr>
            <a:lvl9pPr marL="3886200" indent="-228600" eaLnBrk="0" fontAlgn="base" hangingPunct="0">
              <a:spcBef>
                <a:spcPct val="0"/>
              </a:spcBef>
              <a:spcAft>
                <a:spcPct val="0"/>
              </a:spcAft>
              <a:defRPr sz="2800">
                <a:solidFill>
                  <a:schemeClr val="tx1"/>
                </a:solidFill>
                <a:latin typeface="Arial" charset="0"/>
              </a:defRPr>
            </a:lvl9pPr>
          </a:lstStyle>
          <a:p>
            <a:pPr>
              <a:lnSpc>
                <a:spcPts val="1200"/>
              </a:lnSpc>
              <a:spcBef>
                <a:spcPts val="0"/>
              </a:spcBef>
              <a:defRPr/>
            </a:pPr>
            <a:r>
              <a:rPr lang="fr-CH" sz="900" b="0" smtClean="0">
                <a:latin typeface="Arial" pitchFamily="34" charset="0"/>
                <a:cs typeface="Arial" pitchFamily="34" charset="0"/>
              </a:rPr>
              <a:t>armasuisse
Technologie et développement</a:t>
            </a:r>
            <a:endParaRPr lang="fr-CH" sz="900" b="0" dirty="0" smtClean="0"/>
          </a:p>
        </p:txBody>
      </p:sp>
    </p:spTree>
    <p:extLst>
      <p:ext uri="{BB962C8B-B14F-4D97-AF65-F5344CB8AC3E}">
        <p14:creationId xmlns:p14="http://schemas.microsoft.com/office/powerpoint/2010/main" val="256145345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el und Inhalt">
    <p:spTree>
      <p:nvGrpSpPr>
        <p:cNvPr id="1" name=""/>
        <p:cNvGrpSpPr/>
        <p:nvPr/>
      </p:nvGrpSpPr>
      <p:grpSpPr>
        <a:xfrm>
          <a:off x="0" y="0"/>
          <a:ext cx="0" cy="0"/>
          <a:chOff x="0" y="0"/>
          <a:chExt cx="0" cy="0"/>
        </a:xfrm>
      </p:grpSpPr>
      <p:sp>
        <p:nvSpPr>
          <p:cNvPr id="2" name="Titel 1"/>
          <p:cNvSpPr>
            <a:spLocks noGrp="1"/>
          </p:cNvSpPr>
          <p:nvPr>
            <p:ph type="title"/>
            <p:custDataLst>
              <p:tags r:id="rId1"/>
            </p:custDataLst>
          </p:nvPr>
        </p:nvSpPr>
        <p:spPr>
          <a:xfrm>
            <a:off x="1296000" y="306000"/>
            <a:ext cx="7488000" cy="818744"/>
          </a:xfrm>
        </p:spPr>
        <p:txBody>
          <a:bodyPr wrap="square" lIns="0" tIns="0" rIns="0" bIns="0" anchor="t"/>
          <a:lstStyle>
            <a:lvl1pPr>
              <a:lnSpc>
                <a:spcPts val="3100"/>
              </a:lnSpc>
              <a:spcAft>
                <a:spcPts val="3600"/>
              </a:spcAft>
              <a:defRPr baseline="0"/>
            </a:lvl1pPr>
          </a:lstStyle>
          <a:p>
            <a:r>
              <a:rPr lang="fr-CH" dirty="0" smtClean="0"/>
              <a:t>Click to </a:t>
            </a:r>
            <a:r>
              <a:rPr lang="fr-CH" dirty="0" err="1" smtClean="0"/>
              <a:t>edit</a:t>
            </a:r>
            <a:r>
              <a:rPr lang="fr-CH" dirty="0" smtClean="0"/>
              <a:t> Master </a:t>
            </a:r>
            <a:r>
              <a:rPr lang="fr-CH" dirty="0" err="1" smtClean="0"/>
              <a:t>title</a:t>
            </a:r>
            <a:r>
              <a:rPr lang="fr-CH" dirty="0" smtClean="0"/>
              <a:t> style</a:t>
            </a:r>
            <a:endParaRPr lang="fr-CH" dirty="0"/>
          </a:p>
        </p:txBody>
      </p:sp>
      <p:sp>
        <p:nvSpPr>
          <p:cNvPr id="3" name="Inhaltsplatzhalter 2"/>
          <p:cNvSpPr>
            <a:spLocks noGrp="1"/>
          </p:cNvSpPr>
          <p:nvPr>
            <p:ph idx="1"/>
            <p:custDataLst>
              <p:tags r:id="rId2"/>
            </p:custDataLst>
          </p:nvPr>
        </p:nvSpPr>
        <p:spPr>
          <a:xfrm>
            <a:off x="1296000" y="1420000"/>
            <a:ext cx="7488000" cy="4601287"/>
          </a:xfrm>
        </p:spPr>
        <p:txBody>
          <a:bodyPr lIns="0" tIns="0" rIns="0" bIns="0">
            <a:noAutofit/>
          </a:bodyPr>
          <a:lstStyle>
            <a:lvl1pPr marL="252000" indent="-252000">
              <a:spcBef>
                <a:spcPts val="0"/>
              </a:spcBef>
              <a:defRPr sz="2100"/>
            </a:lvl1pPr>
            <a:lvl2pPr marL="540000" indent="-252000">
              <a:spcBef>
                <a:spcPts val="0"/>
              </a:spcBef>
              <a:buFont typeface="Arial" pitchFamily="34" charset="0"/>
              <a:buChar char="•"/>
              <a:defRPr sz="2100"/>
            </a:lvl2pPr>
            <a:lvl3pPr marL="828000" indent="-252000">
              <a:spcBef>
                <a:spcPts val="0"/>
              </a:spcBef>
              <a:defRPr sz="2100"/>
            </a:lvl3pPr>
            <a:lvl4pPr marL="1116000" indent="-252000">
              <a:spcBef>
                <a:spcPts val="0"/>
              </a:spcBef>
              <a:buFont typeface="Arial" pitchFamily="34" charset="0"/>
              <a:buChar char="•"/>
              <a:defRPr sz="2100"/>
            </a:lvl4pPr>
            <a:lvl5pPr marL="1404000" indent="-252000">
              <a:spcBef>
                <a:spcPts val="0"/>
              </a:spcBef>
              <a:buFont typeface="Arial" pitchFamily="34" charset="0"/>
              <a:buChar char="•"/>
              <a:defRPr sz="2100"/>
            </a:lvl5pPr>
          </a:lstStyle>
          <a:p>
            <a:pPr lvl="0"/>
            <a:r>
              <a:rPr lang="fr-CH" dirty="0" smtClean="0"/>
              <a:t>Click to </a:t>
            </a:r>
            <a:r>
              <a:rPr lang="fr-CH" dirty="0" err="1" smtClean="0"/>
              <a:t>edit</a:t>
            </a:r>
            <a:r>
              <a:rPr lang="fr-CH" dirty="0" smtClean="0"/>
              <a:t> Master </a:t>
            </a:r>
            <a:r>
              <a:rPr lang="fr-CH" dirty="0" err="1" smtClean="0"/>
              <a:t>text</a:t>
            </a:r>
            <a:r>
              <a:rPr lang="fr-CH" dirty="0" smtClean="0"/>
              <a:t> styles</a:t>
            </a:r>
          </a:p>
          <a:p>
            <a:pPr lvl="1"/>
            <a:r>
              <a:rPr lang="fr-CH" dirty="0" smtClean="0"/>
              <a:t>Second </a:t>
            </a:r>
            <a:r>
              <a:rPr lang="fr-CH" dirty="0" err="1" smtClean="0"/>
              <a:t>level</a:t>
            </a:r>
            <a:endParaRPr lang="fr-CH" dirty="0" smtClean="0"/>
          </a:p>
          <a:p>
            <a:pPr lvl="2"/>
            <a:r>
              <a:rPr lang="fr-CH" dirty="0" err="1" smtClean="0"/>
              <a:t>Third</a:t>
            </a:r>
            <a:r>
              <a:rPr lang="fr-CH" dirty="0" smtClean="0"/>
              <a:t> </a:t>
            </a:r>
            <a:r>
              <a:rPr lang="fr-CH" dirty="0" err="1" smtClean="0"/>
              <a:t>level</a:t>
            </a:r>
            <a:endParaRPr lang="fr-CH" dirty="0" smtClean="0"/>
          </a:p>
          <a:p>
            <a:pPr lvl="3"/>
            <a:r>
              <a:rPr lang="fr-CH" dirty="0" err="1" smtClean="0"/>
              <a:t>Fourth</a:t>
            </a:r>
            <a:r>
              <a:rPr lang="fr-CH" dirty="0" smtClean="0"/>
              <a:t> </a:t>
            </a:r>
            <a:r>
              <a:rPr lang="fr-CH" dirty="0" err="1" smtClean="0"/>
              <a:t>level</a:t>
            </a:r>
            <a:endParaRPr lang="fr-CH" dirty="0" smtClean="0"/>
          </a:p>
          <a:p>
            <a:pPr lvl="4"/>
            <a:r>
              <a:rPr lang="fr-CH" dirty="0" err="1" smtClean="0"/>
              <a:t>Fifth</a:t>
            </a:r>
            <a:r>
              <a:rPr lang="fr-CH" dirty="0" smtClean="0"/>
              <a:t> </a:t>
            </a:r>
            <a:r>
              <a:rPr lang="fr-CH" dirty="0" err="1" smtClean="0"/>
              <a:t>level</a:t>
            </a:r>
            <a:endParaRPr lang="fr-CH" dirty="0"/>
          </a:p>
        </p:txBody>
      </p:sp>
      <p:pic>
        <p:nvPicPr>
          <p:cNvPr id="8" name="Picture 10" descr="Schweizerkreuz_rgb"/>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60000" y="306000"/>
            <a:ext cx="271463" cy="30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lide Number Placeholder 6"/>
          <p:cNvSpPr>
            <a:spLocks noGrp="1"/>
          </p:cNvSpPr>
          <p:nvPr>
            <p:ph type="sldNum" sz="quarter" idx="10"/>
            <p:custDataLst>
              <p:tags r:id="rId3"/>
            </p:custDataLst>
          </p:nvPr>
        </p:nvSpPr>
        <p:spPr>
          <a:xfrm>
            <a:off x="8172400" y="6321600"/>
            <a:ext cx="611600" cy="365125"/>
          </a:xfrm>
        </p:spPr>
        <p:txBody>
          <a:bodyPr lIns="0" tIns="0" rIns="0" bIns="0" anchor="t" anchorCtr="0"/>
          <a:lstStyle>
            <a:lvl1pPr>
              <a:defRPr sz="900" b="0">
                <a:latin typeface="Arial" pitchFamily="34" charset="0"/>
                <a:cs typeface="Arial" pitchFamily="34" charset="0"/>
              </a:defRPr>
            </a:lvl1pPr>
          </a:lstStyle>
          <a:p>
            <a:fld id="{FDAEC522-1920-4A7F-86F1-556555E3AD95}" type="slidenum">
              <a:rPr lang="fr-CH" smtClean="0"/>
              <a:t>‹N°›</a:t>
            </a:fld>
            <a:endParaRPr lang="fr-CH" dirty="0"/>
          </a:p>
        </p:txBody>
      </p:sp>
      <p:sp>
        <p:nvSpPr>
          <p:cNvPr id="9" name="TextBox 8"/>
          <p:cNvSpPr txBox="1">
            <a:spLocks/>
          </p:cNvSpPr>
          <p:nvPr>
            <p:custDataLst>
              <p:tags r:id="rId4"/>
            </p:custDataLst>
          </p:nvPr>
        </p:nvSpPr>
        <p:spPr>
          <a:xfrm>
            <a:off x="5569200" y="6166800"/>
            <a:ext cx="3996080" cy="295530"/>
          </a:xfrm>
          <a:prstGeom prst="rect">
            <a:avLst/>
          </a:prstGeom>
          <a:noFill/>
        </p:spPr>
        <p:txBody>
          <a:bodyPr wrap="square" lIns="0" tIns="0" rIns="0" bIns="0" rtlCol="0">
            <a:spAutoFit/>
          </a:bodyPr>
          <a:lstStyle/>
          <a:p>
            <a:pPr marL="0" marR="0" indent="0" algn="l" defTabSz="914400" rtl="0" eaLnBrk="1" fontAlgn="auto" latinLnBrk="0" hangingPunct="1">
              <a:lnSpc>
                <a:spcPts val="1200"/>
              </a:lnSpc>
              <a:spcBef>
                <a:spcPts val="0"/>
              </a:spcBef>
              <a:spcAft>
                <a:spcPts val="0"/>
              </a:spcAft>
              <a:buClrTx/>
              <a:buSzTx/>
              <a:buFontTx/>
              <a:buNone/>
              <a:tabLst/>
              <a:defRPr/>
            </a:pPr>
            <a:r>
              <a:rPr lang="fr-CH" sz="900" b="0" smtClean="0">
                <a:latin typeface="Arial" pitchFamily="34" charset="0"/>
                <a:cs typeface="Arial" pitchFamily="34" charset="0"/>
              </a:rPr>
              <a:t>STIG -  Espace partenaires
5 novembre 2014</a:t>
            </a:r>
            <a:endParaRPr lang="fr-CH" sz="900" b="0" dirty="0" smtClean="0">
              <a:latin typeface="Arial" pitchFamily="34" charset="0"/>
              <a:cs typeface="Arial" pitchFamily="34" charset="0"/>
            </a:endParaRPr>
          </a:p>
        </p:txBody>
      </p:sp>
      <p:cxnSp>
        <p:nvCxnSpPr>
          <p:cNvPr id="5" name="Straight Connector 4"/>
          <p:cNvCxnSpPr/>
          <p:nvPr/>
        </p:nvCxnSpPr>
        <p:spPr>
          <a:xfrm>
            <a:off x="1296000" y="6093296"/>
            <a:ext cx="748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p:custDataLst>
              <p:tags r:id="rId5"/>
            </p:custDataLst>
          </p:nvPr>
        </p:nvSpPr>
        <p:spPr>
          <a:xfrm>
            <a:off x="1296000" y="6166800"/>
            <a:ext cx="4212000" cy="295530"/>
          </a:xfrm>
          <a:prstGeom prst="rect">
            <a:avLst/>
          </a:prstGeom>
          <a:noFill/>
        </p:spPr>
        <p:txBody>
          <a:bodyPr wrap="square" lIns="0" tIns="0" rIns="0" bIns="0" rtlCol="0">
            <a:spAutoFit/>
          </a:bodyPr>
          <a:lstStyle/>
          <a:p>
            <a:pPr marL="0" marR="0" indent="0" algn="l" defTabSz="914400" rtl="0" eaLnBrk="1" fontAlgn="auto" latinLnBrk="0" hangingPunct="1">
              <a:lnSpc>
                <a:spcPts val="1200"/>
              </a:lnSpc>
              <a:spcBef>
                <a:spcPts val="0"/>
              </a:spcBef>
              <a:spcAft>
                <a:spcPts val="0"/>
              </a:spcAft>
              <a:buClrTx/>
              <a:buSzTx/>
              <a:buFontTx/>
              <a:buNone/>
              <a:tabLst/>
              <a:defRPr/>
            </a:pPr>
            <a:r>
              <a:rPr lang="fr-CH" sz="900" b="1" smtClean="0">
                <a:latin typeface="Arial" pitchFamily="34" charset="0"/>
                <a:cs typeface="Arial" pitchFamily="34" charset="0"/>
              </a:rPr>
              <a:t>Office fédéral de topographie swisstopo
</a:t>
            </a:r>
            <a:endParaRPr lang="fr-CH" sz="900" b="1" dirty="0" smtClean="0">
              <a:latin typeface="Arial" pitchFamily="34" charset="0"/>
              <a:cs typeface="Arial" pitchFamily="34" charset="0"/>
            </a:endParaRPr>
          </a:p>
        </p:txBody>
      </p:sp>
      <p:sp>
        <p:nvSpPr>
          <p:cNvPr id="13" name="TextBox 12"/>
          <p:cNvSpPr txBox="1"/>
          <p:nvPr>
            <p:custDataLst>
              <p:tags r:id="rId6"/>
            </p:custDataLst>
          </p:nvPr>
        </p:nvSpPr>
        <p:spPr>
          <a:xfrm>
            <a:off x="1296000" y="6166800"/>
            <a:ext cx="4212000" cy="295530"/>
          </a:xfrm>
          <a:prstGeom prst="rect">
            <a:avLst/>
          </a:prstGeom>
          <a:noFill/>
        </p:spPr>
        <p:txBody>
          <a:bodyPr wrap="square" lIns="0" tIns="0" rIns="0" bIns="0" rtlCol="0">
            <a:spAutoFit/>
          </a:bodyPr>
          <a:lstStyle/>
          <a:p>
            <a:pPr marL="0" marR="0" indent="0" algn="l" defTabSz="914400" rtl="0" eaLnBrk="1" fontAlgn="auto" latinLnBrk="0" hangingPunct="1">
              <a:lnSpc>
                <a:spcPts val="1200"/>
              </a:lnSpc>
              <a:spcBef>
                <a:spcPts val="0"/>
              </a:spcBef>
              <a:spcAft>
                <a:spcPts val="0"/>
              </a:spcAft>
              <a:buClrTx/>
              <a:buSzTx/>
              <a:buFontTx/>
              <a:buNone/>
              <a:tabLst/>
              <a:defRPr/>
            </a:pPr>
            <a:r>
              <a:rPr lang="fr-CH" sz="900" b="0" smtClean="0">
                <a:latin typeface="Arial" pitchFamily="34" charset="0"/>
                <a:cs typeface="Arial" pitchFamily="34" charset="0"/>
              </a:rPr>
              <a:t>
Technologie et développement</a:t>
            </a:r>
            <a:endParaRPr lang="fr-CH" sz="900" b="0" dirty="0">
              <a:latin typeface="Arial" pitchFamily="34" charset="0"/>
              <a:cs typeface="Arial" pitchFamily="34" charset="0"/>
            </a:endParaRPr>
          </a:p>
        </p:txBody>
      </p:sp>
    </p:spTree>
    <p:extLst>
      <p:ext uri="{BB962C8B-B14F-4D97-AF65-F5344CB8AC3E}">
        <p14:creationId xmlns:p14="http://schemas.microsoft.com/office/powerpoint/2010/main" val="22675441"/>
      </p:ext>
    </p:extLst>
  </p:cSld>
  <p:clrMapOvr>
    <a:masterClrMapping/>
  </p:clrMapOvr>
  <p:timing>
    <p:tnLst>
      <p:par>
        <p:cTn id="1" dur="indefinite" restart="never" nodeType="tmRoot"/>
      </p:par>
    </p:tnLst>
  </p:timing>
  <p:hf hdr="0" ftr="0" dt="0"/>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ags" Target="../tags/tag4.xml"/><Relationship Id="rId5" Type="http://schemas.openxmlformats.org/officeDocument/2006/relationships/tags" Target="../tags/tag3.xml"/><Relationship Id="rId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custDataLst>
              <p:tags r:id="rId4"/>
            </p:custDataLst>
          </p:nvPr>
        </p:nvSpPr>
        <p:spPr>
          <a:xfrm>
            <a:off x="1296000" y="324000"/>
            <a:ext cx="7488000" cy="972000"/>
          </a:xfrm>
          <a:prstGeom prst="rect">
            <a:avLst/>
          </a:prstGeom>
        </p:spPr>
        <p:txBody>
          <a:bodyPr vert="horz" lIns="91440" tIns="45720" rIns="91440" bIns="45720" rtlCol="0" anchor="ctr">
            <a:noAutofit/>
          </a:bodyPr>
          <a:lstStyle/>
          <a:p>
            <a:r>
              <a:rPr lang="fr-CH" dirty="0" err="1" smtClean="0"/>
              <a:t>Titelmasterformat</a:t>
            </a:r>
            <a:r>
              <a:rPr lang="fr-CH" dirty="0" smtClean="0"/>
              <a:t> </a:t>
            </a:r>
            <a:r>
              <a:rPr lang="fr-CH" dirty="0" err="1" smtClean="0"/>
              <a:t>durch</a:t>
            </a:r>
            <a:r>
              <a:rPr lang="fr-CH" dirty="0" smtClean="0"/>
              <a:t> </a:t>
            </a:r>
            <a:r>
              <a:rPr lang="fr-CH" dirty="0" err="1" smtClean="0"/>
              <a:t>Klicken</a:t>
            </a:r>
            <a:r>
              <a:rPr lang="fr-CH" dirty="0" smtClean="0"/>
              <a:t> </a:t>
            </a:r>
            <a:r>
              <a:rPr lang="fr-CH" dirty="0" err="1" smtClean="0"/>
              <a:t>bearbeiten</a:t>
            </a:r>
            <a:endParaRPr lang="fr-CH" dirty="0"/>
          </a:p>
        </p:txBody>
      </p:sp>
      <p:sp>
        <p:nvSpPr>
          <p:cNvPr id="3" name="Textplatzhalter 2"/>
          <p:cNvSpPr>
            <a:spLocks noGrp="1"/>
          </p:cNvSpPr>
          <p:nvPr>
            <p:ph type="body" idx="1"/>
            <p:custDataLst>
              <p:tags r:id="rId5"/>
            </p:custDataLst>
          </p:nvPr>
        </p:nvSpPr>
        <p:spPr>
          <a:xfrm>
            <a:off x="1296000" y="1440000"/>
            <a:ext cx="7488000" cy="4860000"/>
          </a:xfrm>
          <a:prstGeom prst="rect">
            <a:avLst/>
          </a:prstGeom>
        </p:spPr>
        <p:txBody>
          <a:bodyPr vert="horz" lIns="91440" tIns="45720" rIns="91440" bIns="45720" rtlCol="0">
            <a:normAutofit/>
          </a:bodyPr>
          <a:lstStyle/>
          <a:p>
            <a:pPr lvl="0"/>
            <a:r>
              <a:rPr lang="fr-CH" dirty="0" err="1" smtClean="0"/>
              <a:t>Textmasterformat</a:t>
            </a:r>
            <a:r>
              <a:rPr lang="fr-CH" dirty="0" smtClean="0"/>
              <a:t> </a:t>
            </a:r>
            <a:r>
              <a:rPr lang="fr-CH" dirty="0" err="1" smtClean="0"/>
              <a:t>bearbeiten</a:t>
            </a:r>
            <a:endParaRPr lang="fr-CH" dirty="0" smtClean="0"/>
          </a:p>
          <a:p>
            <a:pPr lvl="1"/>
            <a:r>
              <a:rPr lang="fr-CH" dirty="0" err="1" smtClean="0"/>
              <a:t>Zweite</a:t>
            </a:r>
            <a:r>
              <a:rPr lang="fr-CH" dirty="0" smtClean="0"/>
              <a:t> </a:t>
            </a:r>
            <a:r>
              <a:rPr lang="fr-CH" dirty="0" err="1" smtClean="0"/>
              <a:t>Ebene</a:t>
            </a:r>
            <a:endParaRPr lang="fr-CH" dirty="0" smtClean="0"/>
          </a:p>
          <a:p>
            <a:pPr lvl="2"/>
            <a:r>
              <a:rPr lang="fr-CH" dirty="0" err="1" smtClean="0"/>
              <a:t>Dritte</a:t>
            </a:r>
            <a:r>
              <a:rPr lang="fr-CH" dirty="0" smtClean="0"/>
              <a:t> </a:t>
            </a:r>
            <a:r>
              <a:rPr lang="fr-CH" dirty="0" err="1" smtClean="0"/>
              <a:t>Ebene</a:t>
            </a:r>
            <a:endParaRPr lang="fr-CH" dirty="0" smtClean="0"/>
          </a:p>
          <a:p>
            <a:pPr lvl="3"/>
            <a:r>
              <a:rPr lang="fr-CH" dirty="0" err="1" smtClean="0"/>
              <a:t>Vierte</a:t>
            </a:r>
            <a:r>
              <a:rPr lang="fr-CH" dirty="0" smtClean="0"/>
              <a:t> </a:t>
            </a:r>
            <a:r>
              <a:rPr lang="fr-CH" dirty="0" err="1" smtClean="0"/>
              <a:t>Ebene</a:t>
            </a:r>
            <a:endParaRPr lang="fr-CH" dirty="0" smtClean="0"/>
          </a:p>
          <a:p>
            <a:pPr lvl="4"/>
            <a:r>
              <a:rPr lang="fr-CH" dirty="0" err="1" smtClean="0"/>
              <a:t>Fünfte</a:t>
            </a:r>
            <a:r>
              <a:rPr lang="fr-CH" dirty="0" smtClean="0"/>
              <a:t> </a:t>
            </a:r>
            <a:r>
              <a:rPr lang="fr-CH" dirty="0" err="1" smtClean="0"/>
              <a:t>Ebene</a:t>
            </a:r>
            <a:endParaRPr lang="fr-CH" dirty="0"/>
          </a:p>
        </p:txBody>
      </p:sp>
      <p:sp>
        <p:nvSpPr>
          <p:cNvPr id="5" name="Slide Number Placeholder 4"/>
          <p:cNvSpPr>
            <a:spLocks noGrp="1"/>
          </p:cNvSpPr>
          <p:nvPr>
            <p:ph type="sldNum" sz="quarter" idx="4"/>
            <p:custDataLst>
              <p:tags r:id="rId6"/>
            </p:custDataLst>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AEC522-1920-4A7F-86F1-556555E3AD95}" type="slidenum">
              <a:rPr lang="fr-CH" smtClean="0"/>
              <a:t>‹N°›</a:t>
            </a:fld>
            <a:endParaRPr lang="fr-CH" dirty="0"/>
          </a:p>
        </p:txBody>
      </p:sp>
    </p:spTree>
    <p:extLst>
      <p:ext uri="{BB962C8B-B14F-4D97-AF65-F5344CB8AC3E}">
        <p14:creationId xmlns:p14="http://schemas.microsoft.com/office/powerpoint/2010/main" val="3627537500"/>
      </p:ext>
    </p:extLst>
  </p:cSld>
  <p:clrMap bg1="lt1" tx1="dk1" bg2="lt2" tx2="dk2" accent1="accent1" accent2="accent2" accent3="accent3" accent4="accent4" accent5="accent5" accent6="accent6" hlink="hlink" folHlink="folHlink"/>
  <p:sldLayoutIdLst>
    <p:sldLayoutId id="2147484212" r:id="rId1"/>
    <p:sldLayoutId id="2147484213" r:id="rId2"/>
  </p:sldLayoutIdLst>
  <p:timing>
    <p:tnLst>
      <p:par>
        <p:cTn id="1" dur="indefinite" restart="never" nodeType="tmRoot"/>
      </p:par>
    </p:tnLst>
  </p:timing>
  <p:hf hdr="0" ftr="0" dt="0"/>
  <p:txStyles>
    <p:titleStyle>
      <a:lvl1pPr algn="l" defTabSz="914400" rtl="0" eaLnBrk="1" latinLnBrk="0" hangingPunct="1">
        <a:spcBef>
          <a:spcPct val="0"/>
        </a:spcBef>
        <a:buNone/>
        <a:defRPr sz="3200" b="1" kern="1200">
          <a:solidFill>
            <a:schemeClr val="tx1"/>
          </a:solidFill>
          <a:latin typeface="Arial" pitchFamily="34" charset="0"/>
          <a:ea typeface="+mj-ea"/>
          <a:cs typeface="Arial" pitchFamily="34" charset="0"/>
        </a:defRPr>
      </a:lvl1pPr>
    </p:titleStyle>
    <p:bodyStyle>
      <a:lvl1pPr marL="252000" indent="-252000" algn="l" defTabSz="914400" rtl="0" eaLnBrk="1" latinLnBrk="0" hangingPunct="1">
        <a:spcBef>
          <a:spcPts val="0"/>
        </a:spcBef>
        <a:buFont typeface="Arial" pitchFamily="34" charset="0"/>
        <a:buChar char="•"/>
        <a:defRPr sz="2800" kern="1200">
          <a:solidFill>
            <a:schemeClr val="tx1"/>
          </a:solidFill>
          <a:latin typeface="Arial" pitchFamily="34" charset="0"/>
          <a:ea typeface="+mn-ea"/>
          <a:cs typeface="Arial" pitchFamily="34" charset="0"/>
        </a:defRPr>
      </a:lvl1pPr>
      <a:lvl2pPr marL="540000" indent="-252000" algn="l" defTabSz="914400" rtl="0" eaLnBrk="1" latinLnBrk="0" hangingPunct="1">
        <a:spcBef>
          <a:spcPts val="0"/>
        </a:spcBef>
        <a:buFont typeface="Arial" pitchFamily="34" charset="0"/>
        <a:buChar char="•"/>
        <a:defRPr sz="2800" kern="1200">
          <a:solidFill>
            <a:schemeClr val="tx1"/>
          </a:solidFill>
          <a:latin typeface="Arial" pitchFamily="34" charset="0"/>
          <a:ea typeface="+mn-ea"/>
          <a:cs typeface="Arial" pitchFamily="34" charset="0"/>
        </a:defRPr>
      </a:lvl2pPr>
      <a:lvl3pPr marL="828000" indent="-252000" algn="l" defTabSz="914400" rtl="0" eaLnBrk="1" latinLnBrk="0" hangingPunct="1">
        <a:spcBef>
          <a:spcPts val="0"/>
        </a:spcBef>
        <a:buFont typeface="Arial" pitchFamily="34" charset="0"/>
        <a:buChar char="•"/>
        <a:defRPr sz="2800" kern="1200">
          <a:solidFill>
            <a:schemeClr val="tx1"/>
          </a:solidFill>
          <a:latin typeface="Arial" pitchFamily="34" charset="0"/>
          <a:ea typeface="+mn-ea"/>
          <a:cs typeface="Arial" pitchFamily="34" charset="0"/>
        </a:defRPr>
      </a:lvl3pPr>
      <a:lvl4pPr marL="1116000" indent="-252000" algn="l" defTabSz="914400" rtl="0" eaLnBrk="1" latinLnBrk="0" hangingPunct="1">
        <a:spcBef>
          <a:spcPts val="0"/>
        </a:spcBef>
        <a:buFont typeface="Arial" pitchFamily="34" charset="0"/>
        <a:buChar char="•"/>
        <a:defRPr sz="2800" kern="1200">
          <a:solidFill>
            <a:schemeClr val="tx1"/>
          </a:solidFill>
          <a:latin typeface="Arial" pitchFamily="34" charset="0"/>
          <a:ea typeface="+mn-ea"/>
          <a:cs typeface="Arial" pitchFamily="34" charset="0"/>
        </a:defRPr>
      </a:lvl4pPr>
      <a:lvl5pPr marL="1404000" indent="-252000" algn="l" defTabSz="914400" rtl="0" eaLnBrk="1" latinLnBrk="0" hangingPunct="1">
        <a:spcBef>
          <a:spcPts val="0"/>
        </a:spcBef>
        <a:buFont typeface="Arial" pitchFamily="34" charset="0"/>
        <a:buChar char="•"/>
        <a:defRPr sz="26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tags" Target="../tags/tag18.xml"/><Relationship Id="rId2" Type="http://schemas.openxmlformats.org/officeDocument/2006/relationships/tags" Target="../tags/tag17.xml"/><Relationship Id="rId1" Type="http://schemas.openxmlformats.org/officeDocument/2006/relationships/tags" Target="../tags/tag16.xml"/><Relationship Id="rId4"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13" Type="http://schemas.microsoft.com/office/2007/relationships/diagramDrawing" Target="../diagrams/drawing1.xml"/><Relationship Id="rId18" Type="http://schemas.microsoft.com/office/2007/relationships/diagramDrawing" Target="../diagrams/drawing2.xml"/><Relationship Id="rId26" Type="http://schemas.openxmlformats.org/officeDocument/2006/relationships/diagramQuickStyle" Target="../diagrams/quickStyle4.xml"/><Relationship Id="rId3" Type="http://schemas.openxmlformats.org/officeDocument/2006/relationships/slideLayout" Target="../slideLayouts/slideLayout2.xml"/><Relationship Id="rId21" Type="http://schemas.openxmlformats.org/officeDocument/2006/relationships/diagramQuickStyle" Target="../diagrams/quickStyle3.xml"/><Relationship Id="rId34" Type="http://schemas.openxmlformats.org/officeDocument/2006/relationships/image" Target="../media/image9.png"/><Relationship Id="rId7" Type="http://schemas.openxmlformats.org/officeDocument/2006/relationships/image" Target="../media/image7.png"/><Relationship Id="rId12" Type="http://schemas.openxmlformats.org/officeDocument/2006/relationships/diagramColors" Target="../diagrams/colors1.xml"/><Relationship Id="rId17" Type="http://schemas.openxmlformats.org/officeDocument/2006/relationships/diagramColors" Target="../diagrams/colors2.xml"/><Relationship Id="rId25" Type="http://schemas.openxmlformats.org/officeDocument/2006/relationships/diagramLayout" Target="../diagrams/layout4.xml"/><Relationship Id="rId33" Type="http://schemas.microsoft.com/office/2007/relationships/diagramDrawing" Target="../diagrams/drawing5.xml"/><Relationship Id="rId2" Type="http://schemas.openxmlformats.org/officeDocument/2006/relationships/tags" Target="../tags/tag20.xml"/><Relationship Id="rId16" Type="http://schemas.openxmlformats.org/officeDocument/2006/relationships/diagramQuickStyle" Target="../diagrams/quickStyle2.xml"/><Relationship Id="rId20" Type="http://schemas.openxmlformats.org/officeDocument/2006/relationships/diagramLayout" Target="../diagrams/layout3.xml"/><Relationship Id="rId29" Type="http://schemas.openxmlformats.org/officeDocument/2006/relationships/diagramData" Target="../diagrams/data5.xml"/><Relationship Id="rId1" Type="http://schemas.openxmlformats.org/officeDocument/2006/relationships/tags" Target="../tags/tag19.xml"/><Relationship Id="rId6" Type="http://schemas.openxmlformats.org/officeDocument/2006/relationships/image" Target="../media/image6.jpeg"/><Relationship Id="rId11" Type="http://schemas.openxmlformats.org/officeDocument/2006/relationships/diagramQuickStyle" Target="../diagrams/quickStyle1.xml"/><Relationship Id="rId24" Type="http://schemas.openxmlformats.org/officeDocument/2006/relationships/diagramData" Target="../diagrams/data4.xml"/><Relationship Id="rId32" Type="http://schemas.openxmlformats.org/officeDocument/2006/relationships/diagramColors" Target="../diagrams/colors5.xml"/><Relationship Id="rId5" Type="http://schemas.openxmlformats.org/officeDocument/2006/relationships/image" Target="../media/image5.jpeg"/><Relationship Id="rId15" Type="http://schemas.openxmlformats.org/officeDocument/2006/relationships/diagramLayout" Target="../diagrams/layout2.xml"/><Relationship Id="rId23" Type="http://schemas.microsoft.com/office/2007/relationships/diagramDrawing" Target="../diagrams/drawing3.xml"/><Relationship Id="rId28" Type="http://schemas.microsoft.com/office/2007/relationships/diagramDrawing" Target="../diagrams/drawing4.xml"/><Relationship Id="rId36" Type="http://schemas.openxmlformats.org/officeDocument/2006/relationships/image" Target="../media/image11.png"/><Relationship Id="rId10" Type="http://schemas.openxmlformats.org/officeDocument/2006/relationships/diagramLayout" Target="../diagrams/layout1.xml"/><Relationship Id="rId19" Type="http://schemas.openxmlformats.org/officeDocument/2006/relationships/diagramData" Target="../diagrams/data3.xml"/><Relationship Id="rId31" Type="http://schemas.openxmlformats.org/officeDocument/2006/relationships/diagramQuickStyle" Target="../diagrams/quickStyle5.xml"/><Relationship Id="rId4" Type="http://schemas.openxmlformats.org/officeDocument/2006/relationships/image" Target="../media/image4.gif"/><Relationship Id="rId9" Type="http://schemas.openxmlformats.org/officeDocument/2006/relationships/diagramData" Target="../diagrams/data1.xml"/><Relationship Id="rId14" Type="http://schemas.openxmlformats.org/officeDocument/2006/relationships/diagramData" Target="../diagrams/data2.xml"/><Relationship Id="rId22" Type="http://schemas.openxmlformats.org/officeDocument/2006/relationships/diagramColors" Target="../diagrams/colors3.xml"/><Relationship Id="rId27" Type="http://schemas.openxmlformats.org/officeDocument/2006/relationships/diagramColors" Target="../diagrams/colors4.xml"/><Relationship Id="rId30" Type="http://schemas.openxmlformats.org/officeDocument/2006/relationships/diagramLayout" Target="../diagrams/layout5.xml"/><Relationship Id="rId35" Type="http://schemas.openxmlformats.org/officeDocument/2006/relationships/image" Target="../media/image10.png"/></Relationships>
</file>

<file path=ppt/slides/_rels/slide4.xml.rels><?xml version="1.0" encoding="UTF-8" standalone="yes"?>
<Relationships xmlns="http://schemas.openxmlformats.org/package/2006/relationships"><Relationship Id="rId8" Type="http://schemas.openxmlformats.org/officeDocument/2006/relationships/diagramData" Target="../diagrams/data6.xml"/><Relationship Id="rId13" Type="http://schemas.openxmlformats.org/officeDocument/2006/relationships/diagramData" Target="../diagrams/data7.xml"/><Relationship Id="rId18" Type="http://schemas.openxmlformats.org/officeDocument/2006/relationships/diagramData" Target="../diagrams/data8.xml"/><Relationship Id="rId3" Type="http://schemas.openxmlformats.org/officeDocument/2006/relationships/tags" Target="../tags/tag23.xml"/><Relationship Id="rId21" Type="http://schemas.openxmlformats.org/officeDocument/2006/relationships/diagramColors" Target="../diagrams/colors8.xml"/><Relationship Id="rId7" Type="http://schemas.openxmlformats.org/officeDocument/2006/relationships/image" Target="../media/image8.png"/><Relationship Id="rId12" Type="http://schemas.microsoft.com/office/2007/relationships/diagramDrawing" Target="../diagrams/drawing6.xml"/><Relationship Id="rId17" Type="http://schemas.microsoft.com/office/2007/relationships/diagramDrawing" Target="../diagrams/drawing7.xml"/><Relationship Id="rId2" Type="http://schemas.openxmlformats.org/officeDocument/2006/relationships/tags" Target="../tags/tag22.xml"/><Relationship Id="rId16" Type="http://schemas.openxmlformats.org/officeDocument/2006/relationships/diagramColors" Target="../diagrams/colors7.xml"/><Relationship Id="rId20" Type="http://schemas.openxmlformats.org/officeDocument/2006/relationships/diagramQuickStyle" Target="../diagrams/quickStyle8.xml"/><Relationship Id="rId1" Type="http://schemas.openxmlformats.org/officeDocument/2006/relationships/tags" Target="../tags/tag21.xml"/><Relationship Id="rId6" Type="http://schemas.openxmlformats.org/officeDocument/2006/relationships/image" Target="../media/image5.jpeg"/><Relationship Id="rId11" Type="http://schemas.openxmlformats.org/officeDocument/2006/relationships/diagramColors" Target="../diagrams/colors6.xml"/><Relationship Id="rId5" Type="http://schemas.openxmlformats.org/officeDocument/2006/relationships/image" Target="../media/image4.gif"/><Relationship Id="rId15" Type="http://schemas.openxmlformats.org/officeDocument/2006/relationships/diagramQuickStyle" Target="../diagrams/quickStyle7.xml"/><Relationship Id="rId23" Type="http://schemas.openxmlformats.org/officeDocument/2006/relationships/image" Target="../media/image11.png"/><Relationship Id="rId10" Type="http://schemas.openxmlformats.org/officeDocument/2006/relationships/diagramQuickStyle" Target="../diagrams/quickStyle6.xml"/><Relationship Id="rId19" Type="http://schemas.openxmlformats.org/officeDocument/2006/relationships/diagramLayout" Target="../diagrams/layout8.xml"/><Relationship Id="rId4" Type="http://schemas.openxmlformats.org/officeDocument/2006/relationships/slideLayout" Target="../slideLayouts/slideLayout2.xml"/><Relationship Id="rId9" Type="http://schemas.openxmlformats.org/officeDocument/2006/relationships/diagramLayout" Target="../diagrams/layout6.xml"/><Relationship Id="rId14" Type="http://schemas.openxmlformats.org/officeDocument/2006/relationships/diagramLayout" Target="../diagrams/layout7.xml"/><Relationship Id="rId22" Type="http://schemas.microsoft.com/office/2007/relationships/diagramDrawing" Target="../diagrams/drawing8.xml"/></Relationships>
</file>

<file path=ppt/slides/_rels/slide5.xml.rels><?xml version="1.0" encoding="UTF-8" standalone="yes"?>
<Relationships xmlns="http://schemas.openxmlformats.org/package/2006/relationships"><Relationship Id="rId8" Type="http://schemas.openxmlformats.org/officeDocument/2006/relationships/tags" Target="../tags/tag31.xml"/><Relationship Id="rId3" Type="http://schemas.openxmlformats.org/officeDocument/2006/relationships/tags" Target="../tags/tag26.xml"/><Relationship Id="rId7" Type="http://schemas.openxmlformats.org/officeDocument/2006/relationships/tags" Target="../tags/tag30.xml"/><Relationship Id="rId2" Type="http://schemas.openxmlformats.org/officeDocument/2006/relationships/tags" Target="../tags/tag25.xml"/><Relationship Id="rId1" Type="http://schemas.openxmlformats.org/officeDocument/2006/relationships/tags" Target="../tags/tag24.xml"/><Relationship Id="rId6" Type="http://schemas.openxmlformats.org/officeDocument/2006/relationships/tags" Target="../tags/tag29.xml"/><Relationship Id="rId5" Type="http://schemas.openxmlformats.org/officeDocument/2006/relationships/tags" Target="../tags/tag28.xml"/><Relationship Id="rId10" Type="http://schemas.openxmlformats.org/officeDocument/2006/relationships/slideLayout" Target="../slideLayouts/slideLayout2.xml"/><Relationship Id="rId4" Type="http://schemas.openxmlformats.org/officeDocument/2006/relationships/tags" Target="../tags/tag27.xml"/><Relationship Id="rId9" Type="http://schemas.openxmlformats.org/officeDocument/2006/relationships/tags" Target="../tags/tag32.xml"/></Relationships>
</file>

<file path=ppt/slides/_rels/slide6.xml.rels><?xml version="1.0" encoding="UTF-8" standalone="yes"?>
<Relationships xmlns="http://schemas.openxmlformats.org/package/2006/relationships"><Relationship Id="rId3" Type="http://schemas.openxmlformats.org/officeDocument/2006/relationships/tags" Target="../tags/tag35.xml"/><Relationship Id="rId7" Type="http://schemas.openxmlformats.org/officeDocument/2006/relationships/slideLayout" Target="../slideLayouts/slideLayout2.xml"/><Relationship Id="rId2" Type="http://schemas.openxmlformats.org/officeDocument/2006/relationships/tags" Target="../tags/tag34.xml"/><Relationship Id="rId1" Type="http://schemas.openxmlformats.org/officeDocument/2006/relationships/tags" Target="../tags/tag33.xml"/><Relationship Id="rId6" Type="http://schemas.openxmlformats.org/officeDocument/2006/relationships/tags" Target="../tags/tag38.xml"/><Relationship Id="rId5" Type="http://schemas.openxmlformats.org/officeDocument/2006/relationships/tags" Target="../tags/tag37.xml"/><Relationship Id="rId4" Type="http://schemas.openxmlformats.org/officeDocument/2006/relationships/tags" Target="../tags/tag36.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0.xml"/><Relationship Id="rId1" Type="http://schemas.openxmlformats.org/officeDocument/2006/relationships/tags" Target="../tags/tag39.xml"/><Relationship Id="rId4" Type="http://schemas.openxmlformats.org/officeDocument/2006/relationships/image" Target="../media/image12.png"/></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2.xml"/><Relationship Id="rId1" Type="http://schemas.openxmlformats.org/officeDocument/2006/relationships/tags" Target="../tags/tag41.xml"/><Relationship Id="rId4" Type="http://schemas.openxmlformats.org/officeDocument/2006/relationships/image" Target="../media/image1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7865751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H" dirty="0" smtClean="0"/>
              <a:t>Situation de départ</a:t>
            </a:r>
            <a:endParaRPr lang="fr-CH" dirty="0"/>
          </a:p>
        </p:txBody>
      </p:sp>
      <p:sp>
        <p:nvSpPr>
          <p:cNvPr id="3" name="Espace réservé du contenu 2"/>
          <p:cNvSpPr>
            <a:spLocks noGrp="1"/>
          </p:cNvSpPr>
          <p:nvPr>
            <p:ph idx="1"/>
            <p:custDataLst>
              <p:tags r:id="rId2"/>
            </p:custDataLst>
          </p:nvPr>
        </p:nvSpPr>
        <p:spPr/>
        <p:txBody>
          <a:bodyPr/>
          <a:lstStyle/>
          <a:p>
            <a:r>
              <a:rPr lang="fr-CH" dirty="0" smtClean="0"/>
              <a:t>La saisie des données à NE est presque terminée</a:t>
            </a:r>
          </a:p>
          <a:p>
            <a:r>
              <a:rPr lang="fr-CH" dirty="0" smtClean="0"/>
              <a:t>Les systèmes d’annonces seront en cours de consolidation à NE</a:t>
            </a:r>
          </a:p>
          <a:p>
            <a:r>
              <a:rPr lang="fr-CH" dirty="0" smtClean="0"/>
              <a:t>NE désire se lancer dans la 3D et la 4D</a:t>
            </a:r>
          </a:p>
          <a:p>
            <a:r>
              <a:rPr lang="fr-CH" dirty="0" smtClean="0"/>
              <a:t>NE désire partager ses expériences et profiter de l’expertise de swisstopo</a:t>
            </a:r>
          </a:p>
          <a:p>
            <a:r>
              <a:rPr lang="fr-CH" dirty="0" smtClean="0"/>
              <a:t>NE désire aussi échanger ses données</a:t>
            </a:r>
          </a:p>
          <a:p>
            <a:r>
              <a:rPr lang="fr-CH" dirty="0" smtClean="0"/>
              <a:t>Swisstopo aimerait améliorer la fréquence de ses mises à jour</a:t>
            </a:r>
          </a:p>
          <a:p>
            <a:r>
              <a:rPr lang="fr-CH" dirty="0" smtClean="0"/>
              <a:t>Les processus d’annonces cantonaux intéressent swisstopo</a:t>
            </a:r>
          </a:p>
          <a:p>
            <a:r>
              <a:rPr lang="fr-CH" dirty="0"/>
              <a:t>Les deux partenaires ont un intérêt commun à l’échange de données et d’informations dans le but d’éviter les doublons et d’améliorer l’actualité de leurs données respectives (en vue d’une mise à jour en continu). </a:t>
            </a:r>
            <a:endParaRPr lang="fr-CH" dirty="0" smtClean="0"/>
          </a:p>
          <a:p>
            <a:endParaRPr lang="fr-CH" dirty="0"/>
          </a:p>
        </p:txBody>
      </p:sp>
      <p:sp>
        <p:nvSpPr>
          <p:cNvPr id="4" name="Espace réservé du numéro de diapositive 3"/>
          <p:cNvSpPr>
            <a:spLocks noGrp="1"/>
          </p:cNvSpPr>
          <p:nvPr>
            <p:ph type="sldNum" sz="quarter" idx="10"/>
            <p:custDataLst>
              <p:tags r:id="rId3"/>
            </p:custDataLst>
          </p:nvPr>
        </p:nvSpPr>
        <p:spPr/>
        <p:txBody>
          <a:bodyPr/>
          <a:lstStyle/>
          <a:p>
            <a:fld id="{FDAEC522-1920-4A7F-86F1-556555E3AD95}" type="slidenum">
              <a:rPr lang="fr-CH" smtClean="0"/>
              <a:t>2</a:t>
            </a:fld>
            <a:endParaRPr lang="fr-CH" dirty="0"/>
          </a:p>
        </p:txBody>
      </p:sp>
    </p:spTree>
    <p:extLst>
      <p:ext uri="{BB962C8B-B14F-4D97-AF65-F5344CB8AC3E}">
        <p14:creationId xmlns:p14="http://schemas.microsoft.com/office/powerpoint/2010/main" val="2457571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Picture 2" descr="http://www.neuchatelville.ch/d2wfiles/image/796/5001/0/canton-470.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528" y="1628800"/>
            <a:ext cx="3614382" cy="2376264"/>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23" name="Picture 4" descr="http://www.e-cartouche.ch/content_reg/cartouche/cartdesign/en/image/topo_map/karte_ueberladen.jpg"/>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1289" t="1557" r="1219" b="1439"/>
          <a:stretch/>
        </p:blipFill>
        <p:spPr bwMode="auto">
          <a:xfrm>
            <a:off x="5251353" y="1666813"/>
            <a:ext cx="3544711" cy="233825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2056" name="Picture 8" descr="http://upload.wikimedia.org/wikipedia/en/9/99/Datamodel.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031695" y="2414042"/>
            <a:ext cx="1340382" cy="1752270"/>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http://www.w3.org/TR/xpath-datamodel/dm-example.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043608" y="2924944"/>
            <a:ext cx="1628180" cy="144069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custDataLst>
              <p:tags r:id="rId1"/>
            </p:custDataLst>
          </p:nvPr>
        </p:nvSpPr>
        <p:spPr/>
        <p:txBody>
          <a:bodyPr/>
          <a:lstStyle/>
          <a:p>
            <a:r>
              <a:rPr lang="fr-CH" dirty="0" smtClean="0"/>
              <a:t>Collaboration SGRF-NE et swisstopo</a:t>
            </a:r>
            <a:endParaRPr lang="fr-CH" dirty="0"/>
          </a:p>
        </p:txBody>
      </p:sp>
      <p:sp>
        <p:nvSpPr>
          <p:cNvPr id="4" name="Slide Number Placeholder 3"/>
          <p:cNvSpPr>
            <a:spLocks noGrp="1"/>
          </p:cNvSpPr>
          <p:nvPr>
            <p:ph type="sldNum" sz="quarter" idx="10"/>
            <p:custDataLst>
              <p:tags r:id="rId2"/>
            </p:custDataLst>
          </p:nvPr>
        </p:nvSpPr>
        <p:spPr/>
        <p:txBody>
          <a:bodyPr/>
          <a:lstStyle/>
          <a:p>
            <a:fld id="{FDAEC522-1920-4A7F-86F1-556555E3AD95}" type="slidenum">
              <a:rPr lang="fr-CH" smtClean="0"/>
              <a:t>3</a:t>
            </a:fld>
            <a:endParaRPr lang="fr-CH" dirty="0"/>
          </a:p>
        </p:txBody>
      </p:sp>
      <p:pic>
        <p:nvPicPr>
          <p:cNvPr id="10" name="Picture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201756" y="802629"/>
            <a:ext cx="3569119" cy="67776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3" name="Diagramme 2"/>
          <p:cNvGraphicFramePr/>
          <p:nvPr>
            <p:extLst>
              <p:ext uri="{D42A27DB-BD31-4B8C-83A1-F6EECF244321}">
                <p14:modId xmlns:p14="http://schemas.microsoft.com/office/powerpoint/2010/main" val="1420088795"/>
              </p:ext>
            </p:extLst>
          </p:nvPr>
        </p:nvGraphicFramePr>
        <p:xfrm>
          <a:off x="683568" y="1988840"/>
          <a:ext cx="1923244" cy="820460"/>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graphicFrame>
        <p:nvGraphicFramePr>
          <p:cNvPr id="7" name="Diagramme 6"/>
          <p:cNvGraphicFramePr/>
          <p:nvPr>
            <p:extLst>
              <p:ext uri="{D42A27DB-BD31-4B8C-83A1-F6EECF244321}">
                <p14:modId xmlns:p14="http://schemas.microsoft.com/office/powerpoint/2010/main" val="1669105630"/>
              </p:ext>
            </p:extLst>
          </p:nvPr>
        </p:nvGraphicFramePr>
        <p:xfrm>
          <a:off x="5580112" y="1700808"/>
          <a:ext cx="2016224" cy="1152128"/>
        </p:xfrm>
        <a:graphic>
          <a:graphicData uri="http://schemas.openxmlformats.org/drawingml/2006/diagram">
            <dgm:relIds xmlns:dgm="http://schemas.openxmlformats.org/drawingml/2006/diagram" xmlns:r="http://schemas.openxmlformats.org/officeDocument/2006/relationships" r:dm="rId14" r:lo="rId15" r:qs="rId16" r:cs="rId17"/>
          </a:graphicData>
        </a:graphic>
      </p:graphicFrame>
      <p:graphicFrame>
        <p:nvGraphicFramePr>
          <p:cNvPr id="8" name="Diagramme 7"/>
          <p:cNvGraphicFramePr/>
          <p:nvPr>
            <p:extLst>
              <p:ext uri="{D42A27DB-BD31-4B8C-83A1-F6EECF244321}">
                <p14:modId xmlns:p14="http://schemas.microsoft.com/office/powerpoint/2010/main" val="1535285594"/>
              </p:ext>
            </p:extLst>
          </p:nvPr>
        </p:nvGraphicFramePr>
        <p:xfrm>
          <a:off x="1763688" y="3917280"/>
          <a:ext cx="6840760" cy="2680072"/>
        </p:xfrm>
        <a:graphic>
          <a:graphicData uri="http://schemas.openxmlformats.org/drawingml/2006/diagram">
            <dgm:relIds xmlns:dgm="http://schemas.openxmlformats.org/drawingml/2006/diagram" xmlns:r="http://schemas.openxmlformats.org/officeDocument/2006/relationships" r:dm="rId19" r:lo="rId20" r:qs="rId21" r:cs="rId22"/>
          </a:graphicData>
        </a:graphic>
      </p:graphicFrame>
      <p:graphicFrame>
        <p:nvGraphicFramePr>
          <p:cNvPr id="15" name="Diagramme 14"/>
          <p:cNvGraphicFramePr/>
          <p:nvPr>
            <p:extLst>
              <p:ext uri="{D42A27DB-BD31-4B8C-83A1-F6EECF244321}">
                <p14:modId xmlns:p14="http://schemas.microsoft.com/office/powerpoint/2010/main" val="3947862320"/>
              </p:ext>
            </p:extLst>
          </p:nvPr>
        </p:nvGraphicFramePr>
        <p:xfrm>
          <a:off x="2272416" y="2996952"/>
          <a:ext cx="3091672" cy="1584176"/>
        </p:xfrm>
        <a:graphic>
          <a:graphicData uri="http://schemas.openxmlformats.org/drawingml/2006/diagram">
            <dgm:relIds xmlns:dgm="http://schemas.openxmlformats.org/drawingml/2006/diagram" xmlns:r="http://schemas.openxmlformats.org/officeDocument/2006/relationships" r:dm="rId24" r:lo="rId25" r:qs="rId26" r:cs="rId27"/>
          </a:graphicData>
        </a:graphic>
      </p:graphicFrame>
      <p:graphicFrame>
        <p:nvGraphicFramePr>
          <p:cNvPr id="13" name="Diagramme 12"/>
          <p:cNvGraphicFramePr/>
          <p:nvPr>
            <p:extLst>
              <p:ext uri="{D42A27DB-BD31-4B8C-83A1-F6EECF244321}">
                <p14:modId xmlns:p14="http://schemas.microsoft.com/office/powerpoint/2010/main" val="1807557041"/>
              </p:ext>
            </p:extLst>
          </p:nvPr>
        </p:nvGraphicFramePr>
        <p:xfrm>
          <a:off x="4355976" y="2924944"/>
          <a:ext cx="2852357" cy="1296144"/>
        </p:xfrm>
        <a:graphic>
          <a:graphicData uri="http://schemas.openxmlformats.org/drawingml/2006/diagram">
            <dgm:relIds xmlns:dgm="http://schemas.openxmlformats.org/drawingml/2006/diagram" xmlns:r="http://schemas.openxmlformats.org/officeDocument/2006/relationships" r:dm="rId29" r:lo="rId30" r:qs="rId31" r:cs="rId32"/>
          </a:graphicData>
        </a:graphic>
      </p:graphicFrame>
      <p:pic>
        <p:nvPicPr>
          <p:cNvPr id="2050" name="Picture 2" descr="C:\Users\U80753390\AppData\Local\Microsoft\Windows\Temporary Internet Files\Content.IE5\G0MPA5V8\MC900442168[1].png"/>
          <p:cNvPicPr>
            <a:picLocks noChangeAspect="1" noChangeArrowheads="1"/>
          </p:cNvPicPr>
          <p:nvPr/>
        </p:nvPicPr>
        <p:blipFill>
          <a:blip r:embed="rId34" cstate="print">
            <a:extLst>
              <a:ext uri="{28A0092B-C50C-407E-A947-70E740481C1C}">
                <a14:useLocalDpi xmlns:a14="http://schemas.microsoft.com/office/drawing/2010/main" val="0"/>
              </a:ext>
            </a:extLst>
          </a:blip>
          <a:srcRect/>
          <a:stretch>
            <a:fillRect/>
          </a:stretch>
        </p:blipFill>
        <p:spPr bwMode="auto">
          <a:xfrm>
            <a:off x="2759932" y="2132856"/>
            <a:ext cx="892468" cy="892468"/>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Users\U80753390\AppData\Local\Microsoft\Windows\Temporary Internet Files\Content.IE5\LKJ5013P\MC900442124[1].png"/>
          <p:cNvPicPr>
            <a:picLocks noChangeAspect="1" noChangeArrowheads="1"/>
          </p:cNvPicPr>
          <p:nvPr/>
        </p:nvPicPr>
        <p:blipFill>
          <a:blip r:embed="rId35" cstate="print">
            <a:extLst>
              <a:ext uri="{28A0092B-C50C-407E-A947-70E740481C1C}">
                <a14:useLocalDpi xmlns:a14="http://schemas.microsoft.com/office/drawing/2010/main" val="0"/>
              </a:ext>
            </a:extLst>
          </a:blip>
          <a:srcRect/>
          <a:stretch>
            <a:fillRect/>
          </a:stretch>
        </p:blipFill>
        <p:spPr bwMode="auto">
          <a:xfrm>
            <a:off x="5436096" y="2114973"/>
            <a:ext cx="598138" cy="598138"/>
          </a:xfrm>
          <a:prstGeom prst="rect">
            <a:avLst/>
          </a:prstGeom>
          <a:noFill/>
          <a:extLst>
            <a:ext uri="{909E8E84-426E-40DD-AFC4-6F175D3DCCD1}">
              <a14:hiddenFill xmlns:a14="http://schemas.microsoft.com/office/drawing/2010/main">
                <a:solidFill>
                  <a:srgbClr val="FFFFFF"/>
                </a:solidFill>
              </a14:hiddenFill>
            </a:ext>
          </a:extLst>
        </p:spPr>
      </p:pic>
      <p:pic>
        <p:nvPicPr>
          <p:cNvPr id="17" name="Image 16"/>
          <p:cNvPicPr>
            <a:picLocks noChangeAspect="1"/>
          </p:cNvPicPr>
          <p:nvPr/>
        </p:nvPicPr>
        <p:blipFill>
          <a:blip r:embed="rId36">
            <a:extLst>
              <a:ext uri="{28A0092B-C50C-407E-A947-70E740481C1C}">
                <a14:useLocalDpi xmlns:a14="http://schemas.microsoft.com/office/drawing/2010/main" val="0"/>
              </a:ext>
            </a:extLst>
          </a:blip>
          <a:stretch>
            <a:fillRect/>
          </a:stretch>
        </p:blipFill>
        <p:spPr>
          <a:xfrm>
            <a:off x="1140241" y="819422"/>
            <a:ext cx="1980953" cy="628571"/>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618461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50"/>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05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054"/>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05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Graphic spid="7" grpId="0">
        <p:bldAsOne/>
      </p:bldGraphic>
      <p:bldGraphic spid="8" grpId="0">
        <p:bldAsOne/>
      </p:bldGraphic>
      <p:bldGraphic spid="15" grpId="0">
        <p:bldAsOne/>
      </p:bldGraphic>
      <p:bldGraphic spid="13"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2" descr="http://www.neuchatelville.ch/d2wfiles/image/796/5001/0/canton-470.gi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3528" y="1628800"/>
            <a:ext cx="3614382" cy="2376264"/>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19" name="Picture 4" descr="http://www.e-cartouche.ch/content_reg/cartouche/cartdesign/en/image/topo_map/karte_ueberladen.jpg"/>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l="1289" t="1557" r="1219" b="1439"/>
          <a:stretch/>
        </p:blipFill>
        <p:spPr bwMode="auto">
          <a:xfrm>
            <a:off x="5251353" y="1666813"/>
            <a:ext cx="3544711" cy="233825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custDataLst>
              <p:tags r:id="rId1"/>
            </p:custDataLst>
          </p:nvPr>
        </p:nvSpPr>
        <p:spPr/>
        <p:txBody>
          <a:bodyPr/>
          <a:lstStyle/>
          <a:p>
            <a:r>
              <a:rPr lang="fr-CH" dirty="0" smtClean="0"/>
              <a:t>Collaboration SGRF-NE et swisstopo</a:t>
            </a:r>
            <a:endParaRPr lang="fr-CH" dirty="0"/>
          </a:p>
        </p:txBody>
      </p:sp>
      <p:sp>
        <p:nvSpPr>
          <p:cNvPr id="4" name="Slide Number Placeholder 3"/>
          <p:cNvSpPr>
            <a:spLocks noGrp="1"/>
          </p:cNvSpPr>
          <p:nvPr>
            <p:ph type="sldNum" sz="quarter" idx="10"/>
            <p:custDataLst>
              <p:tags r:id="rId2"/>
            </p:custDataLst>
          </p:nvPr>
        </p:nvSpPr>
        <p:spPr/>
        <p:txBody>
          <a:bodyPr/>
          <a:lstStyle/>
          <a:p>
            <a:fld id="{FDAEC522-1920-4A7F-86F1-556555E3AD95}" type="slidenum">
              <a:rPr lang="fr-CH" smtClean="0"/>
              <a:t>4</a:t>
            </a:fld>
            <a:endParaRPr lang="fr-CH" dirty="0"/>
          </a:p>
        </p:txBody>
      </p:sp>
      <p:pic>
        <p:nvPicPr>
          <p:cNvPr id="10" name="Picture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201756" y="802629"/>
            <a:ext cx="3569119" cy="67776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8" name="Diagramme 7"/>
          <p:cNvGraphicFramePr/>
          <p:nvPr>
            <p:extLst>
              <p:ext uri="{D42A27DB-BD31-4B8C-83A1-F6EECF244321}">
                <p14:modId xmlns:p14="http://schemas.microsoft.com/office/powerpoint/2010/main" val="166276183"/>
              </p:ext>
            </p:extLst>
          </p:nvPr>
        </p:nvGraphicFramePr>
        <p:xfrm>
          <a:off x="1331640" y="2132856"/>
          <a:ext cx="6840760" cy="2680072"/>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16" name="Diagramme 15"/>
          <p:cNvGraphicFramePr/>
          <p:nvPr>
            <p:extLst>
              <p:ext uri="{D42A27DB-BD31-4B8C-83A1-F6EECF244321}">
                <p14:modId xmlns:p14="http://schemas.microsoft.com/office/powerpoint/2010/main" val="901387370"/>
              </p:ext>
            </p:extLst>
          </p:nvPr>
        </p:nvGraphicFramePr>
        <p:xfrm>
          <a:off x="3059832" y="4653136"/>
          <a:ext cx="2643324" cy="1324516"/>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graphicFrame>
        <p:nvGraphicFramePr>
          <p:cNvPr id="17" name="Diagramme 16"/>
          <p:cNvGraphicFramePr/>
          <p:nvPr>
            <p:extLst>
              <p:ext uri="{D42A27DB-BD31-4B8C-83A1-F6EECF244321}">
                <p14:modId xmlns:p14="http://schemas.microsoft.com/office/powerpoint/2010/main" val="1251771001"/>
              </p:ext>
            </p:extLst>
          </p:nvPr>
        </p:nvGraphicFramePr>
        <p:xfrm>
          <a:off x="3756211" y="4365104"/>
          <a:ext cx="2687997" cy="1380342"/>
        </p:xfrm>
        <a:graphic>
          <a:graphicData uri="http://schemas.openxmlformats.org/drawingml/2006/diagram">
            <dgm:relIds xmlns:dgm="http://schemas.openxmlformats.org/drawingml/2006/diagram" xmlns:r="http://schemas.openxmlformats.org/officeDocument/2006/relationships" r:dm="rId18" r:lo="rId19" r:qs="rId20" r:cs="rId21"/>
          </a:graphicData>
        </a:graphic>
      </p:graphicFrame>
      <p:sp>
        <p:nvSpPr>
          <p:cNvPr id="5" name="ZoneTexte 4"/>
          <p:cNvSpPr txBox="1"/>
          <p:nvPr>
            <p:custDataLst>
              <p:tags r:id="rId3"/>
            </p:custDataLst>
          </p:nvPr>
        </p:nvSpPr>
        <p:spPr>
          <a:xfrm>
            <a:off x="6058613" y="5373216"/>
            <a:ext cx="1242776" cy="646331"/>
          </a:xfrm>
          <a:prstGeom prst="rect">
            <a:avLst/>
          </a:prstGeom>
          <a:noFill/>
        </p:spPr>
        <p:txBody>
          <a:bodyPr wrap="none" rtlCol="0">
            <a:spAutoFit/>
          </a:bodyPr>
          <a:lstStyle/>
          <a:p>
            <a:r>
              <a:rPr lang="fr-CH" dirty="0" smtClean="0"/>
              <a:t>Synergie ?</a:t>
            </a:r>
          </a:p>
          <a:p>
            <a:r>
              <a:rPr lang="fr-CH" dirty="0" smtClean="0"/>
              <a:t>Efficience ?</a:t>
            </a:r>
            <a:endParaRPr lang="fr-CH" dirty="0"/>
          </a:p>
        </p:txBody>
      </p:sp>
      <p:pic>
        <p:nvPicPr>
          <p:cNvPr id="3" name="Image 2"/>
          <p:cNvPicPr>
            <a:picLocks noChangeAspect="1"/>
          </p:cNvPicPr>
          <p:nvPr/>
        </p:nvPicPr>
        <p:blipFill>
          <a:blip r:embed="rId23">
            <a:extLst>
              <a:ext uri="{28A0092B-C50C-407E-A947-70E740481C1C}">
                <a14:useLocalDpi xmlns:a14="http://schemas.microsoft.com/office/drawing/2010/main" val="0"/>
              </a:ext>
            </a:extLst>
          </a:blip>
          <a:stretch>
            <a:fillRect/>
          </a:stretch>
        </p:blipFill>
        <p:spPr>
          <a:xfrm>
            <a:off x="1140241" y="819422"/>
            <a:ext cx="1980953" cy="628571"/>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7690964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H" dirty="0" smtClean="0"/>
              <a:t>1</a:t>
            </a:r>
            <a:r>
              <a:rPr lang="fr-CH" baseline="30000" dirty="0" smtClean="0"/>
              <a:t>ère</a:t>
            </a:r>
            <a:r>
              <a:rPr lang="fr-CH" dirty="0" smtClean="0"/>
              <a:t> phase</a:t>
            </a:r>
            <a:endParaRPr lang="fr-CH" dirty="0"/>
          </a:p>
        </p:txBody>
      </p:sp>
      <p:sp>
        <p:nvSpPr>
          <p:cNvPr id="3" name="Espace réservé du contenu 2"/>
          <p:cNvSpPr>
            <a:spLocks noGrp="1"/>
          </p:cNvSpPr>
          <p:nvPr>
            <p:ph idx="1"/>
            <p:custDataLst>
              <p:tags r:id="rId2"/>
            </p:custDataLst>
          </p:nvPr>
        </p:nvSpPr>
        <p:spPr/>
        <p:txBody>
          <a:bodyPr/>
          <a:lstStyle/>
          <a:p>
            <a:pPr marL="3175" lvl="2" indent="0">
              <a:buNone/>
            </a:pPr>
            <a:r>
              <a:rPr lang="fr-CH" sz="2400" b="1" dirty="0"/>
              <a:t>M</a:t>
            </a:r>
            <a:r>
              <a:rPr lang="fr-CH" sz="2400" b="1" dirty="0" smtClean="0"/>
              <a:t>ise </a:t>
            </a:r>
            <a:r>
              <a:rPr lang="fr-CH" sz="2400" b="1" dirty="0"/>
              <a:t>en place et </a:t>
            </a:r>
            <a:r>
              <a:rPr lang="fr-CH" sz="2400" b="1" dirty="0" smtClean="0"/>
              <a:t>tests</a:t>
            </a:r>
          </a:p>
          <a:p>
            <a:pPr marL="3175" lvl="2" indent="0">
              <a:buNone/>
            </a:pPr>
            <a:endParaRPr lang="fr-CH" sz="2400" b="1" dirty="0"/>
          </a:p>
          <a:p>
            <a:r>
              <a:rPr lang="fr-CH" sz="1800" dirty="0"/>
              <a:t>Lors de la première phase du projet, des tests concrets (en limitant au minimum les formalités administratives) seront réalisés pour évaluer les possibilités de collaboration entre le canton de Neuchâtel et swisstopo. </a:t>
            </a:r>
            <a:r>
              <a:rPr lang="fr-CH" sz="1800" dirty="0" smtClean="0"/>
              <a:t>Les </a:t>
            </a:r>
            <a:r>
              <a:rPr lang="fr-CH" sz="1800" dirty="0"/>
              <a:t>résultats des tests seront documentés et présentés aux instances responsables de swisstopo et du SGRF-NE. Les résultats doivent répondre aux questions suivantes </a:t>
            </a:r>
            <a:r>
              <a:rPr lang="fr-CH" sz="1800" dirty="0" smtClean="0"/>
              <a:t>:</a:t>
            </a:r>
          </a:p>
          <a:p>
            <a:pPr marL="0" indent="0">
              <a:buNone/>
            </a:pPr>
            <a:endParaRPr lang="fr-CH" sz="1800" dirty="0"/>
          </a:p>
          <a:p>
            <a:pPr lvl="1">
              <a:buFont typeface="Wingdings" panose="05000000000000000000" pitchFamily="2" charset="2"/>
              <a:buChar char="Ø"/>
            </a:pPr>
            <a:r>
              <a:rPr lang="fr-CH" sz="1800" dirty="0"/>
              <a:t>Est-ce que la mise en pratique du thème de collaboration est possible et judicieuse </a:t>
            </a:r>
            <a:r>
              <a:rPr lang="fr-CH" sz="1800" dirty="0" smtClean="0"/>
              <a:t>?</a:t>
            </a:r>
          </a:p>
          <a:p>
            <a:pPr lvl="1">
              <a:buFont typeface="Wingdings" panose="05000000000000000000" pitchFamily="2" charset="2"/>
              <a:buChar char="Ø"/>
            </a:pPr>
            <a:r>
              <a:rPr lang="fr-CH" sz="1800" dirty="0" smtClean="0"/>
              <a:t>Quelle </a:t>
            </a:r>
            <a:r>
              <a:rPr lang="fr-CH" sz="1800" dirty="0"/>
              <a:t>organisation faut-il mettre en place pour la réalisation ? </a:t>
            </a:r>
            <a:endParaRPr lang="fr-CH" sz="1800" dirty="0" smtClean="0"/>
          </a:p>
          <a:p>
            <a:pPr lvl="1">
              <a:buFont typeface="Wingdings" panose="05000000000000000000" pitchFamily="2" charset="2"/>
              <a:buChar char="Ø"/>
            </a:pPr>
            <a:r>
              <a:rPr lang="fr-CH" sz="1800" dirty="0" smtClean="0"/>
              <a:t>Quels </a:t>
            </a:r>
            <a:r>
              <a:rPr lang="fr-CH" sz="1800" dirty="0"/>
              <a:t>sont les coûts et les délais ?</a:t>
            </a:r>
          </a:p>
          <a:p>
            <a:endParaRPr lang="fr-CH" dirty="0"/>
          </a:p>
        </p:txBody>
      </p:sp>
      <p:sp>
        <p:nvSpPr>
          <p:cNvPr id="4" name="Espace réservé du numéro de diapositive 3"/>
          <p:cNvSpPr>
            <a:spLocks noGrp="1"/>
          </p:cNvSpPr>
          <p:nvPr>
            <p:ph type="sldNum" sz="quarter" idx="10"/>
            <p:custDataLst>
              <p:tags r:id="rId3"/>
            </p:custDataLst>
          </p:nvPr>
        </p:nvSpPr>
        <p:spPr/>
        <p:txBody>
          <a:bodyPr/>
          <a:lstStyle/>
          <a:p>
            <a:fld id="{FDAEC522-1920-4A7F-86F1-556555E3AD95}" type="slidenum">
              <a:rPr lang="fr-CH" smtClean="0"/>
              <a:t>5</a:t>
            </a:fld>
            <a:endParaRPr lang="fr-CH" dirty="0"/>
          </a:p>
        </p:txBody>
      </p:sp>
      <p:sp>
        <p:nvSpPr>
          <p:cNvPr id="5" name="Rectangle 4"/>
          <p:cNvSpPr/>
          <p:nvPr>
            <p:custDataLst>
              <p:tags r:id="rId4"/>
            </p:custDataLst>
          </p:nvPr>
        </p:nvSpPr>
        <p:spPr>
          <a:xfrm>
            <a:off x="35496" y="4107160"/>
            <a:ext cx="720080" cy="1080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lvl="0"/>
            <a:r>
              <a:rPr lang="fr-CH" sz="1000" b="1" u="sng" dirty="0">
                <a:solidFill>
                  <a:srgbClr val="FFFFFF"/>
                </a:solidFill>
              </a:rPr>
              <a:t>Thème </a:t>
            </a:r>
            <a:r>
              <a:rPr lang="fr-CH" sz="1000" b="1" u="sng" dirty="0" smtClean="0">
                <a:solidFill>
                  <a:srgbClr val="FFFFFF"/>
                </a:solidFill>
              </a:rPr>
              <a:t>1</a:t>
            </a:r>
            <a:endParaRPr lang="fr-CH" sz="1000" b="1" u="sng" dirty="0">
              <a:solidFill>
                <a:srgbClr val="FFFFFF"/>
              </a:solidFill>
            </a:endParaRPr>
          </a:p>
          <a:p>
            <a:pPr lvl="0"/>
            <a:r>
              <a:rPr lang="fr-CH" sz="800" dirty="0">
                <a:solidFill>
                  <a:srgbClr val="FFFFFF"/>
                </a:solidFill>
              </a:rPr>
              <a:t>But</a:t>
            </a:r>
          </a:p>
          <a:p>
            <a:pPr lvl="0"/>
            <a:r>
              <a:rPr lang="fr-CH" sz="800" dirty="0">
                <a:solidFill>
                  <a:srgbClr val="FFFFFF"/>
                </a:solidFill>
              </a:rPr>
              <a:t>Descriptif</a:t>
            </a:r>
          </a:p>
          <a:p>
            <a:pPr lvl="0"/>
            <a:r>
              <a:rPr lang="fr-CH" sz="800" dirty="0">
                <a:solidFill>
                  <a:srgbClr val="FFFFFF"/>
                </a:solidFill>
              </a:rPr>
              <a:t>Coût</a:t>
            </a:r>
          </a:p>
          <a:p>
            <a:pPr lvl="0"/>
            <a:r>
              <a:rPr lang="fr-CH" sz="800" dirty="0">
                <a:solidFill>
                  <a:srgbClr val="FFFFFF"/>
                </a:solidFill>
              </a:rPr>
              <a:t>Utilité</a:t>
            </a:r>
          </a:p>
          <a:p>
            <a:pPr lvl="0"/>
            <a:r>
              <a:rPr lang="fr-CH" sz="800" dirty="0">
                <a:solidFill>
                  <a:srgbClr val="FFFFFF"/>
                </a:solidFill>
              </a:rPr>
              <a:t>Planification</a:t>
            </a:r>
          </a:p>
          <a:p>
            <a:pPr lvl="0"/>
            <a:r>
              <a:rPr lang="fr-CH" sz="800" u="sng" dirty="0">
                <a:solidFill>
                  <a:srgbClr val="FFFFFF"/>
                </a:solidFill>
              </a:rPr>
              <a:t>Décision</a:t>
            </a:r>
          </a:p>
        </p:txBody>
      </p:sp>
      <p:sp>
        <p:nvSpPr>
          <p:cNvPr id="12" name="Rectangle 11"/>
          <p:cNvSpPr/>
          <p:nvPr>
            <p:custDataLst>
              <p:tags r:id="rId5"/>
            </p:custDataLst>
          </p:nvPr>
        </p:nvSpPr>
        <p:spPr>
          <a:xfrm>
            <a:off x="187896" y="4259560"/>
            <a:ext cx="720080" cy="1080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lvl="0"/>
            <a:r>
              <a:rPr lang="fr-CH" sz="1000" b="1" u="sng" dirty="0">
                <a:solidFill>
                  <a:srgbClr val="FFFFFF"/>
                </a:solidFill>
              </a:rPr>
              <a:t>Thème </a:t>
            </a:r>
            <a:r>
              <a:rPr lang="fr-CH" sz="1000" b="1" u="sng" dirty="0" smtClean="0">
                <a:solidFill>
                  <a:srgbClr val="FFFFFF"/>
                </a:solidFill>
              </a:rPr>
              <a:t>2</a:t>
            </a:r>
            <a:endParaRPr lang="fr-CH" sz="1000" b="1" u="sng" dirty="0">
              <a:solidFill>
                <a:srgbClr val="FFFFFF"/>
              </a:solidFill>
            </a:endParaRPr>
          </a:p>
          <a:p>
            <a:pPr lvl="0"/>
            <a:r>
              <a:rPr lang="fr-CH" sz="800" dirty="0">
                <a:solidFill>
                  <a:srgbClr val="FFFFFF"/>
                </a:solidFill>
              </a:rPr>
              <a:t>But</a:t>
            </a:r>
          </a:p>
          <a:p>
            <a:pPr lvl="0"/>
            <a:r>
              <a:rPr lang="fr-CH" sz="800" dirty="0">
                <a:solidFill>
                  <a:srgbClr val="FFFFFF"/>
                </a:solidFill>
              </a:rPr>
              <a:t>Descriptif</a:t>
            </a:r>
          </a:p>
          <a:p>
            <a:pPr lvl="0"/>
            <a:r>
              <a:rPr lang="fr-CH" sz="800" dirty="0">
                <a:solidFill>
                  <a:srgbClr val="FFFFFF"/>
                </a:solidFill>
              </a:rPr>
              <a:t>Coût</a:t>
            </a:r>
          </a:p>
          <a:p>
            <a:pPr lvl="0"/>
            <a:r>
              <a:rPr lang="fr-CH" sz="800" dirty="0">
                <a:solidFill>
                  <a:srgbClr val="FFFFFF"/>
                </a:solidFill>
              </a:rPr>
              <a:t>Utilité</a:t>
            </a:r>
          </a:p>
          <a:p>
            <a:pPr lvl="0"/>
            <a:r>
              <a:rPr lang="fr-CH" sz="800" dirty="0">
                <a:solidFill>
                  <a:srgbClr val="FFFFFF"/>
                </a:solidFill>
              </a:rPr>
              <a:t>Planification</a:t>
            </a:r>
          </a:p>
          <a:p>
            <a:pPr lvl="0"/>
            <a:r>
              <a:rPr lang="fr-CH" sz="800" u="sng" dirty="0">
                <a:solidFill>
                  <a:srgbClr val="FFFFFF"/>
                </a:solidFill>
              </a:rPr>
              <a:t>Décision</a:t>
            </a:r>
          </a:p>
        </p:txBody>
      </p:sp>
      <p:sp>
        <p:nvSpPr>
          <p:cNvPr id="13" name="Rectangle 12"/>
          <p:cNvSpPr/>
          <p:nvPr>
            <p:custDataLst>
              <p:tags r:id="rId6"/>
            </p:custDataLst>
          </p:nvPr>
        </p:nvSpPr>
        <p:spPr>
          <a:xfrm>
            <a:off x="340296" y="4411960"/>
            <a:ext cx="720080" cy="1080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lvl="0"/>
            <a:r>
              <a:rPr lang="fr-CH" sz="1000" b="1" u="sng" dirty="0">
                <a:solidFill>
                  <a:srgbClr val="FFFFFF"/>
                </a:solidFill>
              </a:rPr>
              <a:t>Thème </a:t>
            </a:r>
            <a:r>
              <a:rPr lang="fr-CH" sz="1000" b="1" u="sng" dirty="0" smtClean="0">
                <a:solidFill>
                  <a:srgbClr val="FFFFFF"/>
                </a:solidFill>
              </a:rPr>
              <a:t>3</a:t>
            </a:r>
            <a:endParaRPr lang="fr-CH" sz="1000" b="1" u="sng" dirty="0">
              <a:solidFill>
                <a:srgbClr val="FFFFFF"/>
              </a:solidFill>
            </a:endParaRPr>
          </a:p>
          <a:p>
            <a:pPr lvl="0"/>
            <a:r>
              <a:rPr lang="fr-CH" sz="800" dirty="0">
                <a:solidFill>
                  <a:srgbClr val="FFFFFF"/>
                </a:solidFill>
              </a:rPr>
              <a:t>But</a:t>
            </a:r>
          </a:p>
          <a:p>
            <a:pPr lvl="0"/>
            <a:r>
              <a:rPr lang="fr-CH" sz="800" dirty="0">
                <a:solidFill>
                  <a:srgbClr val="FFFFFF"/>
                </a:solidFill>
              </a:rPr>
              <a:t>Descriptif</a:t>
            </a:r>
          </a:p>
          <a:p>
            <a:pPr lvl="0"/>
            <a:r>
              <a:rPr lang="fr-CH" sz="800" dirty="0">
                <a:solidFill>
                  <a:srgbClr val="FFFFFF"/>
                </a:solidFill>
              </a:rPr>
              <a:t>Coût</a:t>
            </a:r>
          </a:p>
          <a:p>
            <a:pPr lvl="0"/>
            <a:r>
              <a:rPr lang="fr-CH" sz="800" dirty="0">
                <a:solidFill>
                  <a:srgbClr val="FFFFFF"/>
                </a:solidFill>
              </a:rPr>
              <a:t>Utilité</a:t>
            </a:r>
          </a:p>
          <a:p>
            <a:pPr lvl="0"/>
            <a:r>
              <a:rPr lang="fr-CH" sz="800" dirty="0">
                <a:solidFill>
                  <a:srgbClr val="FFFFFF"/>
                </a:solidFill>
              </a:rPr>
              <a:t>Planification</a:t>
            </a:r>
          </a:p>
          <a:p>
            <a:pPr lvl="0"/>
            <a:r>
              <a:rPr lang="fr-CH" sz="800" u="sng" dirty="0">
                <a:solidFill>
                  <a:srgbClr val="FFFFFF"/>
                </a:solidFill>
              </a:rPr>
              <a:t>Décision</a:t>
            </a:r>
          </a:p>
        </p:txBody>
      </p:sp>
      <p:sp>
        <p:nvSpPr>
          <p:cNvPr id="14" name="Rectangle 13"/>
          <p:cNvSpPr/>
          <p:nvPr>
            <p:custDataLst>
              <p:tags r:id="rId7"/>
            </p:custDataLst>
          </p:nvPr>
        </p:nvSpPr>
        <p:spPr>
          <a:xfrm>
            <a:off x="492696" y="4564360"/>
            <a:ext cx="720080" cy="1080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lvl="0"/>
            <a:r>
              <a:rPr lang="fr-CH" sz="1000" b="1" u="sng" dirty="0">
                <a:solidFill>
                  <a:srgbClr val="FFFFFF"/>
                </a:solidFill>
              </a:rPr>
              <a:t>Thème </a:t>
            </a:r>
            <a:r>
              <a:rPr lang="fr-CH" sz="1000" b="1" u="sng" dirty="0" smtClean="0">
                <a:solidFill>
                  <a:srgbClr val="FFFFFF"/>
                </a:solidFill>
              </a:rPr>
              <a:t>4</a:t>
            </a:r>
            <a:endParaRPr lang="fr-CH" sz="1000" b="1" u="sng" dirty="0">
              <a:solidFill>
                <a:srgbClr val="FFFFFF"/>
              </a:solidFill>
            </a:endParaRPr>
          </a:p>
          <a:p>
            <a:pPr lvl="0"/>
            <a:r>
              <a:rPr lang="fr-CH" sz="800" dirty="0">
                <a:solidFill>
                  <a:srgbClr val="FFFFFF"/>
                </a:solidFill>
              </a:rPr>
              <a:t>But</a:t>
            </a:r>
          </a:p>
          <a:p>
            <a:pPr lvl="0"/>
            <a:r>
              <a:rPr lang="fr-CH" sz="800" dirty="0">
                <a:solidFill>
                  <a:srgbClr val="FFFFFF"/>
                </a:solidFill>
              </a:rPr>
              <a:t>Descriptif</a:t>
            </a:r>
          </a:p>
          <a:p>
            <a:pPr lvl="0"/>
            <a:r>
              <a:rPr lang="fr-CH" sz="800" dirty="0">
                <a:solidFill>
                  <a:srgbClr val="FFFFFF"/>
                </a:solidFill>
              </a:rPr>
              <a:t>Coût</a:t>
            </a:r>
          </a:p>
          <a:p>
            <a:pPr lvl="0"/>
            <a:r>
              <a:rPr lang="fr-CH" sz="800" dirty="0">
                <a:solidFill>
                  <a:srgbClr val="FFFFFF"/>
                </a:solidFill>
              </a:rPr>
              <a:t>Utilité</a:t>
            </a:r>
          </a:p>
          <a:p>
            <a:pPr lvl="0"/>
            <a:r>
              <a:rPr lang="fr-CH" sz="800" dirty="0">
                <a:solidFill>
                  <a:srgbClr val="FFFFFF"/>
                </a:solidFill>
              </a:rPr>
              <a:t>Planification</a:t>
            </a:r>
          </a:p>
          <a:p>
            <a:pPr lvl="0"/>
            <a:r>
              <a:rPr lang="fr-CH" sz="800" u="sng" dirty="0">
                <a:solidFill>
                  <a:srgbClr val="FFFFFF"/>
                </a:solidFill>
              </a:rPr>
              <a:t>Décision</a:t>
            </a:r>
          </a:p>
        </p:txBody>
      </p:sp>
      <p:sp>
        <p:nvSpPr>
          <p:cNvPr id="15" name="Rectangle 14"/>
          <p:cNvSpPr/>
          <p:nvPr>
            <p:custDataLst>
              <p:tags r:id="rId8"/>
            </p:custDataLst>
          </p:nvPr>
        </p:nvSpPr>
        <p:spPr>
          <a:xfrm>
            <a:off x="645096" y="4716760"/>
            <a:ext cx="720080" cy="1080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lvl="0"/>
            <a:r>
              <a:rPr lang="fr-CH" sz="1000" b="1" u="sng" dirty="0">
                <a:solidFill>
                  <a:srgbClr val="FFFFFF"/>
                </a:solidFill>
              </a:rPr>
              <a:t>Thème </a:t>
            </a:r>
            <a:r>
              <a:rPr lang="fr-CH" sz="1000" b="1" u="sng" dirty="0" smtClean="0">
                <a:solidFill>
                  <a:srgbClr val="FFFFFF"/>
                </a:solidFill>
              </a:rPr>
              <a:t>5</a:t>
            </a:r>
            <a:endParaRPr lang="fr-CH" sz="1000" b="1" u="sng" dirty="0">
              <a:solidFill>
                <a:srgbClr val="FFFFFF"/>
              </a:solidFill>
            </a:endParaRPr>
          </a:p>
          <a:p>
            <a:pPr lvl="0"/>
            <a:r>
              <a:rPr lang="fr-CH" sz="800" dirty="0">
                <a:solidFill>
                  <a:srgbClr val="FFFFFF"/>
                </a:solidFill>
              </a:rPr>
              <a:t>But</a:t>
            </a:r>
          </a:p>
          <a:p>
            <a:pPr lvl="0"/>
            <a:r>
              <a:rPr lang="fr-CH" sz="800" dirty="0">
                <a:solidFill>
                  <a:srgbClr val="FFFFFF"/>
                </a:solidFill>
              </a:rPr>
              <a:t>Descriptif</a:t>
            </a:r>
          </a:p>
          <a:p>
            <a:pPr lvl="0"/>
            <a:r>
              <a:rPr lang="fr-CH" sz="800" dirty="0">
                <a:solidFill>
                  <a:srgbClr val="FFFFFF"/>
                </a:solidFill>
              </a:rPr>
              <a:t>Coût</a:t>
            </a:r>
          </a:p>
          <a:p>
            <a:pPr lvl="0"/>
            <a:r>
              <a:rPr lang="fr-CH" sz="800" dirty="0">
                <a:solidFill>
                  <a:srgbClr val="FFFFFF"/>
                </a:solidFill>
              </a:rPr>
              <a:t>Utilité</a:t>
            </a:r>
          </a:p>
          <a:p>
            <a:pPr lvl="0"/>
            <a:r>
              <a:rPr lang="fr-CH" sz="800" dirty="0">
                <a:solidFill>
                  <a:srgbClr val="FFFFFF"/>
                </a:solidFill>
              </a:rPr>
              <a:t>Planification</a:t>
            </a:r>
          </a:p>
          <a:p>
            <a:pPr lvl="0"/>
            <a:r>
              <a:rPr lang="fr-CH" sz="800" u="sng" dirty="0">
                <a:solidFill>
                  <a:srgbClr val="FFFFFF"/>
                </a:solidFill>
              </a:rPr>
              <a:t>Décision</a:t>
            </a:r>
          </a:p>
        </p:txBody>
      </p:sp>
      <p:sp>
        <p:nvSpPr>
          <p:cNvPr id="16" name="Rectangle 15"/>
          <p:cNvSpPr/>
          <p:nvPr>
            <p:custDataLst>
              <p:tags r:id="rId9"/>
            </p:custDataLst>
          </p:nvPr>
        </p:nvSpPr>
        <p:spPr>
          <a:xfrm>
            <a:off x="797496" y="4869160"/>
            <a:ext cx="720080" cy="1080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fr-CH" sz="1000" b="1" u="sng" dirty="0" smtClean="0">
                <a:solidFill>
                  <a:schemeClr val="bg2"/>
                </a:solidFill>
              </a:rPr>
              <a:t>Thème x</a:t>
            </a:r>
          </a:p>
          <a:p>
            <a:r>
              <a:rPr lang="fr-CH" sz="800" dirty="0" smtClean="0">
                <a:solidFill>
                  <a:schemeClr val="bg2"/>
                </a:solidFill>
              </a:rPr>
              <a:t>But</a:t>
            </a:r>
          </a:p>
          <a:p>
            <a:r>
              <a:rPr lang="fr-CH" sz="800" dirty="0" smtClean="0">
                <a:solidFill>
                  <a:schemeClr val="bg2"/>
                </a:solidFill>
              </a:rPr>
              <a:t>Descriptif</a:t>
            </a:r>
          </a:p>
          <a:p>
            <a:r>
              <a:rPr lang="fr-CH" sz="800" dirty="0" smtClean="0">
                <a:solidFill>
                  <a:schemeClr val="bg2"/>
                </a:solidFill>
              </a:rPr>
              <a:t>Coût</a:t>
            </a:r>
          </a:p>
          <a:p>
            <a:r>
              <a:rPr lang="fr-CH" sz="800" dirty="0" smtClean="0">
                <a:solidFill>
                  <a:schemeClr val="bg2"/>
                </a:solidFill>
              </a:rPr>
              <a:t>Utilité</a:t>
            </a:r>
          </a:p>
          <a:p>
            <a:r>
              <a:rPr lang="fr-CH" sz="800" dirty="0" smtClean="0">
                <a:solidFill>
                  <a:schemeClr val="bg2"/>
                </a:solidFill>
              </a:rPr>
              <a:t>Planification</a:t>
            </a:r>
          </a:p>
          <a:p>
            <a:r>
              <a:rPr lang="fr-CH" sz="800" u="sng" dirty="0" smtClean="0">
                <a:solidFill>
                  <a:schemeClr val="bg2"/>
                </a:solidFill>
              </a:rPr>
              <a:t>Décision</a:t>
            </a:r>
          </a:p>
          <a:p>
            <a:endParaRPr lang="fr-CH" sz="800" dirty="0" smtClean="0">
              <a:solidFill>
                <a:schemeClr val="bg2"/>
              </a:solidFill>
            </a:endParaRPr>
          </a:p>
          <a:p>
            <a:endParaRPr lang="fr-CH" sz="800" dirty="0">
              <a:solidFill>
                <a:schemeClr val="bg2"/>
              </a:solidFill>
            </a:endParaRPr>
          </a:p>
        </p:txBody>
      </p:sp>
    </p:spTree>
    <p:extLst>
      <p:ext uri="{BB962C8B-B14F-4D97-AF65-F5344CB8AC3E}">
        <p14:creationId xmlns:p14="http://schemas.microsoft.com/office/powerpoint/2010/main" val="15543685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H" dirty="0" smtClean="0"/>
              <a:t>2ème phase</a:t>
            </a:r>
            <a:endParaRPr lang="fr-CH" dirty="0"/>
          </a:p>
        </p:txBody>
      </p:sp>
      <p:sp>
        <p:nvSpPr>
          <p:cNvPr id="3" name="Espace réservé du contenu 2"/>
          <p:cNvSpPr>
            <a:spLocks noGrp="1"/>
          </p:cNvSpPr>
          <p:nvPr>
            <p:ph idx="1"/>
            <p:custDataLst>
              <p:tags r:id="rId2"/>
            </p:custDataLst>
          </p:nvPr>
        </p:nvSpPr>
        <p:spPr/>
        <p:txBody>
          <a:bodyPr/>
          <a:lstStyle/>
          <a:p>
            <a:pPr marL="3175" lvl="2" indent="0">
              <a:buNone/>
            </a:pPr>
            <a:r>
              <a:rPr lang="fr-CH" sz="2400" b="1" dirty="0" smtClean="0"/>
              <a:t>Réalisation</a:t>
            </a:r>
          </a:p>
          <a:p>
            <a:pPr marL="3175" lvl="2" indent="0">
              <a:buNone/>
            </a:pPr>
            <a:endParaRPr lang="fr-CH" sz="2400" b="1" dirty="0"/>
          </a:p>
          <a:p>
            <a:r>
              <a:rPr lang="fr-CH" sz="1800" dirty="0"/>
              <a:t>Pour les thèmes qui seront considérés comme concluants, les deux parties peuvent décider la mise en pratique productive des objectifs décrits et testés lors de la phase </a:t>
            </a:r>
            <a:r>
              <a:rPr lang="fr-CH" sz="1800" dirty="0" smtClean="0"/>
              <a:t>1.</a:t>
            </a:r>
          </a:p>
          <a:p>
            <a:r>
              <a:rPr lang="fr-CH" sz="1800" dirty="0" smtClean="0"/>
              <a:t>La </a:t>
            </a:r>
            <a:r>
              <a:rPr lang="fr-CH" sz="1800" dirty="0"/>
              <a:t>phase 2 du projet doit comprendre la mise en pratique de tous les thèmes testés avec succès. La priorité sera portée sur la mise en pratique et l’intégration dans les processus existants ou la mise en œuvre de nouveaux processus du SGRF-NE et </a:t>
            </a:r>
            <a:r>
              <a:rPr lang="fr-CH" sz="1800" dirty="0" smtClean="0"/>
              <a:t>swisstopo.</a:t>
            </a:r>
          </a:p>
          <a:p>
            <a:r>
              <a:rPr lang="fr-CH" sz="1800" dirty="0" smtClean="0"/>
              <a:t>Le </a:t>
            </a:r>
            <a:r>
              <a:rPr lang="fr-CH" sz="1800" dirty="0"/>
              <a:t>projet se terminera lorsque les thèmes mis en pratique seront intégrés dans les procédures existantes ou nouvellement créées.</a:t>
            </a:r>
          </a:p>
          <a:p>
            <a:endParaRPr lang="fr-CH" dirty="0"/>
          </a:p>
        </p:txBody>
      </p:sp>
      <p:sp>
        <p:nvSpPr>
          <p:cNvPr id="4" name="Espace réservé du numéro de diapositive 3"/>
          <p:cNvSpPr>
            <a:spLocks noGrp="1"/>
          </p:cNvSpPr>
          <p:nvPr>
            <p:ph type="sldNum" sz="quarter" idx="10"/>
            <p:custDataLst>
              <p:tags r:id="rId3"/>
            </p:custDataLst>
          </p:nvPr>
        </p:nvSpPr>
        <p:spPr/>
        <p:txBody>
          <a:bodyPr/>
          <a:lstStyle/>
          <a:p>
            <a:fld id="{FDAEC522-1920-4A7F-86F1-556555E3AD95}" type="slidenum">
              <a:rPr lang="fr-CH" smtClean="0"/>
              <a:t>6</a:t>
            </a:fld>
            <a:endParaRPr lang="fr-CH" dirty="0"/>
          </a:p>
        </p:txBody>
      </p:sp>
      <p:sp>
        <p:nvSpPr>
          <p:cNvPr id="5" name="Rectangle 4"/>
          <p:cNvSpPr/>
          <p:nvPr>
            <p:custDataLst>
              <p:tags r:id="rId4"/>
            </p:custDataLst>
          </p:nvPr>
        </p:nvSpPr>
        <p:spPr>
          <a:xfrm>
            <a:off x="35496" y="4107160"/>
            <a:ext cx="720080" cy="1080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lvl="0"/>
            <a:r>
              <a:rPr lang="fr-CH" sz="1000" b="1" u="sng" dirty="0">
                <a:solidFill>
                  <a:srgbClr val="FFFFFF"/>
                </a:solidFill>
              </a:rPr>
              <a:t>Thème </a:t>
            </a:r>
            <a:r>
              <a:rPr lang="fr-CH" sz="1000" b="1" u="sng" dirty="0" smtClean="0">
                <a:solidFill>
                  <a:srgbClr val="FFFFFF"/>
                </a:solidFill>
              </a:rPr>
              <a:t>1</a:t>
            </a:r>
            <a:endParaRPr lang="fr-CH" sz="1000" b="1" u="sng" dirty="0">
              <a:solidFill>
                <a:srgbClr val="FFFFFF"/>
              </a:solidFill>
            </a:endParaRPr>
          </a:p>
          <a:p>
            <a:pPr lvl="0"/>
            <a:r>
              <a:rPr lang="fr-CH" sz="800" dirty="0">
                <a:solidFill>
                  <a:srgbClr val="FFFFFF"/>
                </a:solidFill>
              </a:rPr>
              <a:t>But</a:t>
            </a:r>
          </a:p>
          <a:p>
            <a:pPr lvl="0"/>
            <a:r>
              <a:rPr lang="fr-CH" sz="800" dirty="0">
                <a:solidFill>
                  <a:srgbClr val="FFFFFF"/>
                </a:solidFill>
              </a:rPr>
              <a:t>Descriptif</a:t>
            </a:r>
          </a:p>
          <a:p>
            <a:pPr lvl="0"/>
            <a:r>
              <a:rPr lang="fr-CH" sz="800" dirty="0">
                <a:solidFill>
                  <a:srgbClr val="FFFFFF"/>
                </a:solidFill>
              </a:rPr>
              <a:t>Coût</a:t>
            </a:r>
          </a:p>
          <a:p>
            <a:pPr lvl="0"/>
            <a:r>
              <a:rPr lang="fr-CH" sz="800" dirty="0">
                <a:solidFill>
                  <a:srgbClr val="FFFFFF"/>
                </a:solidFill>
              </a:rPr>
              <a:t>Utilité</a:t>
            </a:r>
          </a:p>
          <a:p>
            <a:pPr lvl="0"/>
            <a:r>
              <a:rPr lang="fr-CH" sz="800" dirty="0">
                <a:solidFill>
                  <a:srgbClr val="FFFFFF"/>
                </a:solidFill>
              </a:rPr>
              <a:t>Planification</a:t>
            </a:r>
          </a:p>
          <a:p>
            <a:pPr lvl="0"/>
            <a:r>
              <a:rPr lang="fr-CH" sz="800" u="sng" dirty="0">
                <a:solidFill>
                  <a:srgbClr val="FFFFFF"/>
                </a:solidFill>
              </a:rPr>
              <a:t>Décision</a:t>
            </a:r>
          </a:p>
        </p:txBody>
      </p:sp>
      <p:sp>
        <p:nvSpPr>
          <p:cNvPr id="8" name="Rectangle 7"/>
          <p:cNvSpPr/>
          <p:nvPr>
            <p:custDataLst>
              <p:tags r:id="rId5"/>
            </p:custDataLst>
          </p:nvPr>
        </p:nvSpPr>
        <p:spPr>
          <a:xfrm>
            <a:off x="492696" y="4564360"/>
            <a:ext cx="720080" cy="1080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lvl="0"/>
            <a:r>
              <a:rPr lang="fr-CH" sz="1000" b="1" u="sng" dirty="0">
                <a:solidFill>
                  <a:srgbClr val="FFFFFF"/>
                </a:solidFill>
              </a:rPr>
              <a:t>Thème </a:t>
            </a:r>
            <a:r>
              <a:rPr lang="fr-CH" sz="1000" b="1" u="sng" dirty="0" smtClean="0">
                <a:solidFill>
                  <a:srgbClr val="FFFFFF"/>
                </a:solidFill>
              </a:rPr>
              <a:t>4</a:t>
            </a:r>
            <a:endParaRPr lang="fr-CH" sz="1000" b="1" u="sng" dirty="0">
              <a:solidFill>
                <a:srgbClr val="FFFFFF"/>
              </a:solidFill>
            </a:endParaRPr>
          </a:p>
          <a:p>
            <a:pPr lvl="0"/>
            <a:r>
              <a:rPr lang="fr-CH" sz="800" dirty="0">
                <a:solidFill>
                  <a:srgbClr val="FFFFFF"/>
                </a:solidFill>
              </a:rPr>
              <a:t>But</a:t>
            </a:r>
          </a:p>
          <a:p>
            <a:pPr lvl="0"/>
            <a:r>
              <a:rPr lang="fr-CH" sz="800" dirty="0">
                <a:solidFill>
                  <a:srgbClr val="FFFFFF"/>
                </a:solidFill>
              </a:rPr>
              <a:t>Descriptif</a:t>
            </a:r>
          </a:p>
          <a:p>
            <a:pPr lvl="0"/>
            <a:r>
              <a:rPr lang="fr-CH" sz="800" dirty="0">
                <a:solidFill>
                  <a:srgbClr val="FFFFFF"/>
                </a:solidFill>
              </a:rPr>
              <a:t>Coût</a:t>
            </a:r>
          </a:p>
          <a:p>
            <a:pPr lvl="0"/>
            <a:r>
              <a:rPr lang="fr-CH" sz="800" dirty="0">
                <a:solidFill>
                  <a:srgbClr val="FFFFFF"/>
                </a:solidFill>
              </a:rPr>
              <a:t>Utilité</a:t>
            </a:r>
          </a:p>
          <a:p>
            <a:pPr lvl="0"/>
            <a:r>
              <a:rPr lang="fr-CH" sz="800" dirty="0">
                <a:solidFill>
                  <a:srgbClr val="FFFFFF"/>
                </a:solidFill>
              </a:rPr>
              <a:t>Planification</a:t>
            </a:r>
          </a:p>
          <a:p>
            <a:pPr lvl="0"/>
            <a:r>
              <a:rPr lang="fr-CH" sz="800" u="sng" dirty="0">
                <a:solidFill>
                  <a:srgbClr val="FFFFFF"/>
                </a:solidFill>
              </a:rPr>
              <a:t>Décision</a:t>
            </a:r>
          </a:p>
        </p:txBody>
      </p:sp>
      <p:sp>
        <p:nvSpPr>
          <p:cNvPr id="10" name="Rectangle 9"/>
          <p:cNvSpPr/>
          <p:nvPr>
            <p:custDataLst>
              <p:tags r:id="rId6"/>
            </p:custDataLst>
          </p:nvPr>
        </p:nvSpPr>
        <p:spPr>
          <a:xfrm>
            <a:off x="797496" y="4869160"/>
            <a:ext cx="720080" cy="1080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fr-CH" sz="1000" b="1" u="sng" dirty="0" smtClean="0">
                <a:solidFill>
                  <a:schemeClr val="bg2"/>
                </a:solidFill>
              </a:rPr>
              <a:t>Thème x</a:t>
            </a:r>
          </a:p>
          <a:p>
            <a:r>
              <a:rPr lang="fr-CH" sz="800" dirty="0" smtClean="0">
                <a:solidFill>
                  <a:schemeClr val="bg2"/>
                </a:solidFill>
              </a:rPr>
              <a:t>But</a:t>
            </a:r>
          </a:p>
          <a:p>
            <a:r>
              <a:rPr lang="fr-CH" sz="800" dirty="0" smtClean="0">
                <a:solidFill>
                  <a:schemeClr val="bg2"/>
                </a:solidFill>
              </a:rPr>
              <a:t>Descriptif</a:t>
            </a:r>
          </a:p>
          <a:p>
            <a:r>
              <a:rPr lang="fr-CH" sz="800" dirty="0" smtClean="0">
                <a:solidFill>
                  <a:schemeClr val="bg2"/>
                </a:solidFill>
              </a:rPr>
              <a:t>Coût</a:t>
            </a:r>
          </a:p>
          <a:p>
            <a:r>
              <a:rPr lang="fr-CH" sz="800" dirty="0" smtClean="0">
                <a:solidFill>
                  <a:schemeClr val="bg2"/>
                </a:solidFill>
              </a:rPr>
              <a:t>Utilité</a:t>
            </a:r>
          </a:p>
          <a:p>
            <a:r>
              <a:rPr lang="fr-CH" sz="800" dirty="0" smtClean="0">
                <a:solidFill>
                  <a:schemeClr val="bg2"/>
                </a:solidFill>
              </a:rPr>
              <a:t>Planification</a:t>
            </a:r>
          </a:p>
          <a:p>
            <a:r>
              <a:rPr lang="fr-CH" sz="800" u="sng" dirty="0" smtClean="0">
                <a:solidFill>
                  <a:schemeClr val="bg2"/>
                </a:solidFill>
              </a:rPr>
              <a:t>Décision</a:t>
            </a:r>
          </a:p>
          <a:p>
            <a:endParaRPr lang="fr-CH" sz="800" dirty="0" smtClean="0">
              <a:solidFill>
                <a:schemeClr val="bg2"/>
              </a:solidFill>
            </a:endParaRPr>
          </a:p>
          <a:p>
            <a:endParaRPr lang="fr-CH" sz="800" dirty="0">
              <a:solidFill>
                <a:schemeClr val="bg2"/>
              </a:solidFill>
            </a:endParaRPr>
          </a:p>
        </p:txBody>
      </p:sp>
    </p:spTree>
    <p:extLst>
      <p:ext uri="{BB962C8B-B14F-4D97-AF65-F5344CB8AC3E}">
        <p14:creationId xmlns:p14="http://schemas.microsoft.com/office/powerpoint/2010/main" val="31745097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H" dirty="0" smtClean="0"/>
              <a:t>Planification</a:t>
            </a:r>
            <a:endParaRPr lang="fr-CH" dirty="0"/>
          </a:p>
        </p:txBody>
      </p:sp>
      <p:sp>
        <p:nvSpPr>
          <p:cNvPr id="4" name="Espace réservé du numéro de diapositive 3"/>
          <p:cNvSpPr>
            <a:spLocks noGrp="1"/>
          </p:cNvSpPr>
          <p:nvPr>
            <p:ph type="sldNum" sz="quarter" idx="10"/>
            <p:custDataLst>
              <p:tags r:id="rId2"/>
            </p:custDataLst>
          </p:nvPr>
        </p:nvSpPr>
        <p:spPr/>
        <p:txBody>
          <a:bodyPr/>
          <a:lstStyle/>
          <a:p>
            <a:fld id="{FDAEC522-1920-4A7F-86F1-556555E3AD95}" type="slidenum">
              <a:rPr lang="fr-CH" smtClean="0"/>
              <a:t>7</a:t>
            </a:fld>
            <a:endParaRPr lang="fr-CH" dirty="0"/>
          </a:p>
        </p:txBody>
      </p:sp>
      <p:pic>
        <p:nvPicPr>
          <p:cNvPr id="307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1550" y="1500188"/>
            <a:ext cx="7200900" cy="385762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051163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CH" dirty="0" smtClean="0"/>
              <a:t>Organisation du projet</a:t>
            </a:r>
            <a:endParaRPr lang="fr-CH" dirty="0"/>
          </a:p>
        </p:txBody>
      </p:sp>
      <p:sp>
        <p:nvSpPr>
          <p:cNvPr id="4" name="Espace réservé du numéro de diapositive 3"/>
          <p:cNvSpPr>
            <a:spLocks noGrp="1"/>
          </p:cNvSpPr>
          <p:nvPr>
            <p:ph type="sldNum" sz="quarter" idx="10"/>
            <p:custDataLst>
              <p:tags r:id="rId2"/>
            </p:custDataLst>
          </p:nvPr>
        </p:nvSpPr>
        <p:spPr/>
        <p:txBody>
          <a:bodyPr/>
          <a:lstStyle/>
          <a:p>
            <a:fld id="{FDAEC522-1920-4A7F-86F1-556555E3AD95}" type="slidenum">
              <a:rPr lang="fr-CH" smtClean="0"/>
              <a:t>8</a:t>
            </a:fld>
            <a:endParaRPr lang="fr-CH" dirty="0"/>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99792" y="836712"/>
            <a:ext cx="4660675" cy="5184576"/>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184566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dirty="0" smtClean="0"/>
              <a:t>Incidences possibles avec le SITG</a:t>
            </a:r>
            <a:endParaRPr lang="fr-CH" dirty="0"/>
          </a:p>
        </p:txBody>
      </p:sp>
      <p:sp>
        <p:nvSpPr>
          <p:cNvPr id="3" name="Espace réservé du contenu 2"/>
          <p:cNvSpPr>
            <a:spLocks noGrp="1"/>
          </p:cNvSpPr>
          <p:nvPr>
            <p:ph idx="1"/>
          </p:nvPr>
        </p:nvSpPr>
        <p:spPr/>
        <p:txBody>
          <a:bodyPr/>
          <a:lstStyle/>
          <a:p>
            <a:r>
              <a:rPr lang="fr-CH" dirty="0" smtClean="0"/>
              <a:t>Nous pourrions être amené à tester également certains aspects avec le SITG, notamment l’échange d’information ou d’annonce</a:t>
            </a:r>
            <a:endParaRPr lang="fr-CH" dirty="0"/>
          </a:p>
        </p:txBody>
      </p:sp>
      <p:sp>
        <p:nvSpPr>
          <p:cNvPr id="4" name="Espace réservé du numéro de diapositive 3"/>
          <p:cNvSpPr>
            <a:spLocks noGrp="1"/>
          </p:cNvSpPr>
          <p:nvPr>
            <p:ph type="sldNum" sz="quarter" idx="10"/>
          </p:nvPr>
        </p:nvSpPr>
        <p:spPr/>
        <p:txBody>
          <a:bodyPr/>
          <a:lstStyle/>
          <a:p>
            <a:fld id="{FDAEC522-1920-4A7F-86F1-556555E3AD95}" type="slidenum">
              <a:rPr lang="fr-CH" smtClean="0"/>
              <a:t>9</a:t>
            </a:fld>
            <a:endParaRPr lang="fr-CH" dirty="0"/>
          </a:p>
        </p:txBody>
      </p:sp>
    </p:spTree>
    <p:extLst>
      <p:ext uri="{BB962C8B-B14F-4D97-AF65-F5344CB8AC3E}">
        <p14:creationId xmlns:p14="http://schemas.microsoft.com/office/powerpoint/2010/main" val="120197867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OFFICEATWORKPOWERPOINTMASTERTEMPLATECONFIGURATION" val="&lt;!--Created with officeatwork--&gt;&#10;&lt;MasterTemplateConfiguration&gt;&#10;  &lt;TableOfContentsCollection /&gt;&#10;  &lt;ThemeDefinition&gt;&#10;    &lt;DefaultThemeDefinition&gt;[[MasterProperty(&quot;Organisation&quot;, &quot;PpThemesDefault&quot;)]]&lt;/DefaultThemeDefinition&gt;&#10;    &lt;PresentationThemeDefinition&gt;[[MasterProperty(&quot;Organisation&quot;, &quot;PpThemesPresentation&quot;)]]&lt;/PresentationThemeDefinition&gt;&#10;    &lt;SlideThemeDefinition&gt;[[MasterProperty(&quot;Organisation&quot;, &quot;PpThemesSlide&quot;)]]&lt;/SlideThemeDefinition&gt;&#10;    &lt;ObjectThemeDefinition&gt;[[MasterProperty(&quot;Organisation&quot;, &quot;PpThemesObject&quot;)]]&lt;/ObjectThemeDefinition&gt;&#10;  &lt;/ThemeDefinition&gt;&#10;  &lt;MasterProperties&gt;&#10;    &lt;MasterProperty Id=&quot;2004112217333376588294&quot;&gt;&#10;      &lt;Fields&gt;&#10;        &lt;Field Id=&quot;2012050415572151952449&quot; ShowField=&quot;false&quot; /&gt;&#10;        &lt;Field Id=&quot;2012050414343947802364&quot; ShowField=&quot;false&quot; /&gt;&#10;        &lt;Field Id=&quot;2012050415045993964977&quot; ShowField=&quot;false&quot; /&gt;&#10;        &lt;Field Id=&quot;2011122011114681960689&quot; ShowField=&quot;false&quot; /&gt;&#10;        &lt;Field Id=&quot;2011122311155379458034&quot; ShowField=&quot;false&quot; /&gt;&#10;        &lt;Field Id=&quot;2011122311162146029384&quot; ShowField=&quot;false&quot; /&gt;&#10;        &lt;Field Id=&quot;2011122314171593152111&quot; ShowField=&quot;false&quot; /&gt;&#10;        &lt;Field Id=&quot;2011122314173384364879&quot; ShowField=&quot;false&quot; /&gt;&#10;        &lt;Field Id=&quot;2011982347978498756646&quot; ShowField=&quot;false&quot; /&gt;&#10;        &lt;Field Id=&quot;2012031916112847752498&quot; ShowField=&quot;false&quot; /&gt;&#10;        &lt;Field Id=&quot;2012051410521464502330&quot; ShowField=&quot;false&quot; /&gt;&#10;        &lt;Field Id=&quot;2012051410525183010341&quot; ShowField=&quot;false&quot; /&gt;&#10;        &lt;Field Id=&quot;2012051410533924084392&quot; ShowField=&quot;false&quot; /&gt;&#10;        &lt;Field Id=&quot;2012051411401562746273&quot; ShowField=&quot;false&quot; /&gt;&#10;        &lt;Field Id=&quot;2010032915520270663768&quot; ShowField=&quot;false&quot; /&gt;&#10;        &lt;Field Id=&quot;2010030416385012448864&quot; ShowField=&quot;false&quot; /&gt;&#10;        &lt;Field Id=&quot;2004111209284731179378&quot; ShowField=&quot;false&quot; /&gt;&#10;        &lt;Field Id=&quot;2011112513532828785213&quot; ShowField=&quot;false&quot; /&gt;&#10;        &lt;Field Id=&quot;2004112217261556206966&quot; ShowField=&quot;false&quot; /&gt;&#10;        &lt;Field Id=&quot;2011112513542451569576&quot; ShowField=&quot;false&quot; /&gt;&#10;        &lt;Field Id=&quot;2011973463486587459834&quot; ShowField=&quot;true&quot; /&gt;&#10;        &lt;Field Id=&quot;2011349845823498345623&quot; ShowField=&quot;true&quot; /&gt;&#10;        &lt;Field Id=&quot;2013061909354053226146&quot; ShowField=&quot;true&quot; /&gt;&#10;        &lt;Field Id=&quot;2013061911445310340786&quot; ShowField=&quot;true&quot; /&gt;&#10;        &lt;Field Id=&quot;2013061910014076114071&quot; ShowField=&quot;true&quot; /&gt;&#10;        &lt;Field Id=&quot;2013061910014850085567&quot; ShowField=&quot;true&quot; /&gt;&#10;        &lt;Field Id=&quot;2005040809241304770672&quot; ShowField=&quot;false&quot; /&gt;&#10;        &lt;Field Id=&quot;2012031415210828983211&quot; ShowField=&quot;false&quot; /&gt;&#10;        &lt;Field Id=&quot;2012032113011899514980&quot; ShowField=&quot;false&quot; /&gt;&#10;      &lt;/Fields&gt;&#10;    &lt;/MasterProperty&gt;&#10;  &lt;/MasterProperties&gt;&#10;  &lt;ContentItems&gt;&#10;    &lt;ContentItem Language=&quot;2057&quot; IsDefault=&quot;false&quot;&gt;&#10;      &lt;File HasContent=&quot;false&quot; LinkToLanguage=&quot;&quot; /&gt;&#10;    &lt;/ContentItem&gt;&#10;    &lt;ContentItem Language=&quot;4108&quot; IsDefault=&quot;false&quot;&gt;&#10;      &lt;File HasContent=&quot;false&quot; LinkToLanguage=&quot;&quot; /&gt;&#10;    &lt;/ContentItem&gt;&#10;    &lt;ContentItem Language=&quot;2055&quot; IsDefault=&quot;true&quot;&gt;&#10;      &lt;File HasContent=&quot;true&quot; LinkToLanguage=&quot;&quot; /&gt;&#10;    &lt;/ContentItem&gt;&#10;    &lt;ContentItem Language=&quot;2064&quot; IsDefault=&quot;false&quot;&gt;&#10;      &lt;File HasContent=&quot;false&quot; LinkToLanguage=&quot;&quot; /&gt;&#10;    &lt;/ContentItem&gt;&#10;  &lt;/ContentItems&gt;&#10;&lt;/MasterTemplateConfiguration&gt;"/>
  <p:tag name="OFFICEATWORKPOWERPOINTMASTERTEMPLATEID" val="Presentation"/>
  <p:tag name="OFFICEATWORKPRESENTATIONPROJECTID" val="swisstopoch"/>
  <p:tag name="OAWWIZARDSTEPS" val="0|1|4"/>
  <p:tag name="ZOAWLANGID" val="4108"/>
  <p:tag name="OAWDOCPROPSOURCE" val="&lt;DocProps&gt;&lt;DocProp UID=&quot;2002122011014149059130932&quot; EntryUID=&quot;2012033008243328522784&quot;&gt;&lt;Field Name=&quot;IDName&quot; Value=&quot;Eidgenössische Vermessungsdirektion, Technik und Entwicklung&quot;/&gt;&lt;Field Name=&quot;DepartmentZ1&quot; Value=&quot;Département fédéral de la défense,&quot;/&gt;&lt;Field Name=&quot;DepartmentZ2&quot; Value=&quot;de la protection de la population et des sports DDPS&quot;/&gt;&lt;Field Name=&quot;DepartementZ3Fett&quot; Value=&quot;&quot;/&gt;&lt;Field Name=&quot;DepartementsbereichZ1&quot; Value=&quot;armasuisse&quot;/&gt;&lt;Field Name=&quot;DepartementsbereichZ2&quot; Value=&quot;&quot;/&gt;&lt;Field Name=&quot;AmtZ1&quot; Value=&quot;Office fédéral de topographie swisstopo&quot;/&gt;&lt;Field Name=&quot;AmtZ2&quot; Value=&quot;&quot;/&gt;&lt;Field Name=&quot;BereichZ1&quot; Value=&quot;Direction fédérale des mensurations cadastrales&quot;/&gt;&lt;Field Name=&quot;BereichZ2&quot; Value=&quot;&quot;/&gt;&lt;Field Name=&quot;ProzessZ1&quot; Value=&quot;Technologie et développement&quot;/&gt;&lt;Field Name=&quot;ProzessZ2&quot; Value=&quot;&quot;/&gt;&lt;Field Name=&quot;Strasse&quot; Value=&quot;Seftigenstrasse 264, Case Postale&quot;/&gt;&lt;Field Name=&quot;FensterzeileOrt&quot; Value=&quot;CH-3084 Wabern&quot;/&gt;&lt;Field Name=&quot;FensterzeileFirma&quot; Value=&quot;swisstopo&quot;/&gt;&lt;Field Name=&quot;Ort&quot; Value=&quot;Wabern&quot;/&gt;&lt;Field Name=&quot;KontaktFirma&quot; Value=&quot;Office fédéral de topographie swisstopo&quot;/&gt;&lt;Field Name=&quot;AdressSingleLine&quot; Value=&quot;Seftigenstrasse 264, 3084 Wabern&quot;/&gt;&lt;Field Name=&quot;Telefon&quot; Value=&quot;+41 58 464 73 03&quot;/&gt;&lt;Field Name=&quot;Fax&quot; Value=&quot;+41 58 469 02 97&quot;/&gt;&lt;Field Name=&quot;Email&quot; Value=&quot;infovd@swisstopo.ch&quot;/&gt;&lt;Field Name=&quot;Internet&quot; Value=&quot;www.swisstopo.ch / www.cadastre.ch&quot;/&gt;&lt;Field Name=&quot;WdA4LogoColorPortrait&quot; Value=&quot;%Logos%\Wd_A4_Portrait_color_swisstopo.2100.490.wmf&quot;/&gt;&lt;Field Name=&quot;WdA4LogoBlackWhitePortrait&quot; Value=&quot;%Logos%\Wd_A4_Portrait_bw_swisstopo.2100.490.wmf&quot;/&gt;&lt;Field Name=&quot;WdA4LogoColorQuer&quot; Value=&quot;%Logos%\Wd_A4_Landscape_color_swisstopo.2970.490.wmf&quot;/&gt;&lt;Field Name=&quot;WdA4LogoBlackWhiteQuer&quot; Value=&quot;%Logos%\Wd_A4_Landscape_bw_swisstopo.2970.490.wmf&quot;/&gt;&lt;Field Name=&quot;WdA4LogoColorPortraitPn&quot; Value=&quot;%Logos%\Wd_A4_Portrait_color_swisstopo_OhneText.2100.490.wmf&quot;/&gt;&lt;Field Name=&quot;WdA4LogoBlackWhitePortraitPn&quot; Value=&quot;%Logos%\Wd_A4_Portrait_bw_swisstopo_OhneText.2100.490.wmf&quot;/&gt;&lt;Field Name=&quot;WdA4LogoColorQuerPn&quot; Value=&quot;%Logos%\Wd_A4_Landscape_color_swisstopo_OhneText.2970.490.wmf&quot;/&gt;&lt;Field Name=&quot;WdA4LogoBlackWhiteQuerPn&quot; Value=&quot;%Logos%\Wd_A4_Landscape_bw_swisstopo_OhneText.2970.490.wmf&quot;/&gt;&lt;Field Name=&quot;Claim1A4ColorPortrait&quot; Value=&quot;%Logos%\pfad_1_fr.2100.855.wmf&quot;/&gt;&lt;Field Name=&quot;Claim2A4ColorPortrait&quot; Value=&quot;%Logos%\pfad_2_fr.2100.850.wmf&quot;/&gt;&lt;Field Name=&quot;ReportLogoA4ColorPortrait&quot; Value=&quot;%Logos%\swisstopo_report_logo.2100.400.wmf&quot;/&gt;&lt;/DocProp&gt;&lt;DocProp UID=&quot;2012032714382547747722&quot; EntryUID=&quot;2003121817293296325874&quot;&gt;&lt;Field Name=&quot;IDName&quot; Value=&quot;(Vide)&quot;/&gt;&lt;Field Name=&quot;DepartmentZ1&quot; Value=&quot;&quot;/&gt;&lt;Field Name=&quot;DepartmentZ2&quot; Value=&quot;&quot;/&gt;&lt;Field Name=&quot;DepartementZ3Fett&quot; Value=&quot;&quot;/&gt;&lt;Field Name=&quot;DepartementsbereichZ1&quot; Value=&quot;&quot;/&gt;&lt;Field Name=&quot;DepartementsbereichZ2&quot; Value=&quot;&quot;/&gt;&lt;Field Name=&quot;AmtZ1&quot; Value=&quot;&quot;/&gt;&lt;Field Name=&quot;AmtZ2&quot; Value=&quot;&quot;/&gt;&lt;Field Name=&quot;BereichZ1&quot; Value=&quot;&quot;/&gt;&lt;Field Name=&quot;BereichZ2&quot; Value=&quot;&quot;/&gt;&lt;Field Name=&quot;ProzessZ1&quot; Value=&quot;&quot;/&gt;&lt;Field Name=&quot;ProzessZ2&quot; Value=&quot;&quot;/&gt;&lt;Field Name=&quot;Strasse&quot; Value=&quot;&quot;/&gt;&lt;Field Name=&quot;FensterzeileOrt&quot; Value=&quot;&quot;/&gt;&lt;Field Name=&quot;FensterzeileFirma&quot; Value=&quot;&quot;/&gt;&lt;Field Name=&quot;Ort&quot; Value=&quot;&quot;/&gt;&lt;Field Name=&quot;KontaktFirma&quot; Value=&quot;&quot;/&gt;&lt;Field Name=&quot;AdressSingleLine&quot; Value=&quot;&quot;/&gt;&lt;Field Name=&quot;Telefon&quot; Value=&quot;&quot;/&gt;&lt;Field Name=&quot;Fax&quot; Value=&quot;&quot;/&gt;&lt;Field Name=&quot;Email&quot; Value=&quot;&quot;/&gt;&lt;Field Name=&quot;Internet&quot; Value=&quot;&quot;/&gt;&lt;Field Name=&quot;WdA4LogoColorPortrait&quot; Value=&quot;&quot;/&gt;&lt;Field Name=&quot;WdA4LogoBlackWhitePortrait&quot; Value=&quot;&quot;/&gt;&lt;Field Name=&quot;WdA4LogoColorQuer&quot; Value=&quot;&quot;/&gt;&lt;Field Name=&quot;WdA4LogoBlackWhiteQuer&quot; Value=&quot;&quot;/&gt;&lt;Field Name=&quot;WdA4LogoColorPortraitPn&quot; Value=&quot;&quot;/&gt;&lt;Field Name=&quot;WdA4LogoBlackWhitePortraitPn&quot; Value=&quot;&quot;/&gt;&lt;Field Name=&quot;WdA4LogoColorQuerPn&quot; Value=&quot;&quot;/&gt;&lt;Field Name=&quot;WdA4LogoBlackWhiteQuerPn&quot; Value=&quot;&quot;/&gt;&lt;Field Name=&quot;Claim1A4ColorPortrait&quot; Value=&quot;&quot;/&gt;&lt;Field Name=&quot;Claim2A4ColorPortrait&quot; Value=&quot;&quot;/&gt;&lt;Field Name=&quot;ReportLogoA4ColorPortrait&quot; Value=&quot;&quot;/&gt;&lt;/DocProp&gt;&lt;DocProp UID=&quot;2006040509495284662868&quot; EntryUID=&quot;17812918410127161122641411722121114817624094&quot;&gt;&lt;Field Name=&quot;IDName&quot; Value=&quot;Balanche Robert swisstopo&quot;/&gt;&lt;Field Name=&quot;FullName&quot; Value=&quot;Robert Balanche&quot;/&gt;&lt;Field Name=&quot;Kuerzel&quot; Value=&quot;bar&quot;/&gt;&lt;Field Name=&quot;Funktion&quot; Value=&quot;&quot;/&gt;&lt;Field Name=&quot;Telefon&quot; Value=&quot;+41 58 464 72 44&quot;/&gt;&lt;Field Name=&quot;Mobile&quot; Value=&quot;&quot;/&gt;&lt;Field Name=&quot;Telefax&quot; Value=&quot;+41 58 469 02 97&quot;/&gt;&lt;Field Name=&quot;Email&quot; Value=&quot;robert.balanche@swisstopo.ch&quot;/&gt;&lt;Field Name=&quot;Unterschrift&quot; Value=&quot;%Signatures%\bar.color.700.300.jpg&quot;/&gt;&lt;/DocProp&gt;&lt;DocProp UID=&quot;2012050214022991838588&quot; EntryUID=&quot;2003121817293296325874&quot;&gt;&lt;Field Name=&quot;IDName&quot; Value=&quot;(Vide)&quot;/&gt;&lt;Field Name=&quot;Title&quot; Value=&quot;&quot;/&gt;&lt;/DocProp&gt;&lt;DocProp UID=&quot;2012050214391437903133&quot; EntryUID=&quot;2003121817293296325874&quot;&gt;&lt;Field Name=&quot;IDName&quot; Value=&quot;(Vide)&quot;/&gt;&lt;Field Name=&quot;Title&quot; Value=&quot;&quot;/&gt;&lt;/DocProp&gt;&lt;DocProp UID=&quot;2012032714410047565410&quot; EntryUID=&quot;2012041216293646311076&quot;&gt;&lt;Field Name=&quot;IDName&quot; Value=&quot;Leiter&quot;/&gt;&lt;Field Name=&quot;Function&quot; Value=&quot;Responsable&quot;/&gt;&lt;/DocProp&gt;&lt;DocProp UID=&quot;2012032715011859045040&quot; EntryUID=&quot;2003121817293296325874&quot;&gt;&lt;Field Name=&quot;IDName&quot; Value=&quot;(Vide)&quot;/&gt;&lt;Field Name=&quot;Function&quot; Value=&quot;&quot;/&gt;&lt;/DocProp&gt;&lt;DocProp UID=&quot;2002122010583847234010578&quot; EntryUID=&quot;17812918410127161122641411722121114817624094&quot;&gt;&lt;Field Name=&quot;IDName&quot; Value=&quot;Balanche Robert swisstopo&quot;/&gt;&lt;Field Name=&quot;FullName&quot; Value=&quot;Robert Balanche&quot;/&gt;&lt;Field Name=&quot;Kuerzel&quot; Value=&quot;bar&quot;/&gt;&lt;Field Name=&quot;Funktion&quot; Value=&quot;&quot;/&gt;&lt;Field Name=&quot;Telefon&quot; Value=&quot;+41 58 464 72 44&quot;/&gt;&lt;Field Name=&quot;Mobile&quot; Value=&quot;&quot;/&gt;&lt;Field Name=&quot;Telefax&quot; Value=&quot;+41 58 469 02 97&quot;/&gt;&lt;Field Name=&quot;Email&quot; Value=&quot;robert.balanche@swisstopo.ch&quot;/&gt;&lt;Field Name=&quot;Unterschrift&quot; Value=&quot;%Signatures%\bar.color.700.300.jpg&quot;/&gt;&lt;/DocProp&gt;&lt;DocProp UID=&quot;2003061115381095709037&quot; EntryUID=&quot;2003121817293296325874&quot;&gt;&lt;Field Name=&quot;IDName&quot; Value=&quot;(Vide)&quot;/&gt;&lt;Field Name=&quot;FullName&quot; Value=&quot;&quot;/&gt;&lt;Field Name=&quot;Kuerzel&quot; Value=&quot;&quot;/&gt;&lt;Field Name=&quot;Funktion&quot; Value=&quot;&quot;/&gt;&lt;Field Name=&quot;Telefon&quot; Value=&quot;&quot;/&gt;&lt;Field Name=&quot;Mobile&quot; Value=&quot;&quot;/&gt;&lt;Field Name=&quot;Telefax&quot; Value=&quot;&quot;/&gt;&lt;Field Name=&quot;Email&quot; Value=&quot;&quot;/&gt;&lt;Field Name=&quot;Unterschrift&quot; Value=&quot;&quot;/&gt;&lt;/DocProp&gt;&lt;DocProp UID=&quot;2012032113202439234081&quot; EntryUID=&quot;2012032710142354571036&quot;&gt;&lt;Field Name=&quot;IDName&quot; Value=&quot;SQS&quot;/&gt;&lt;Field Name=&quot;AdditionalLogo1&quot; Value=&quot;%Logos%\Speziallogos\SQS_9001.jpg&quot;/&gt;&lt;/DocProp&gt;&lt;DocProp UID=&quot;2004112217333376588294&quot; EntryUID=&quot;2004123010144120300001&quot;&gt;&lt;Field UID=&quot;2011973463486587459834&quot; Name=&quot;PresentationTitle&quot; Value=&quot;Projet P0218 Collaboration SGRF-NE et swisstopo&quot;/&gt;&lt;Field UID=&quot;2011349845823498345623&quot; Name=&quot;PresentationSubTitle&quot; Value=&quot;&quot;/&gt;&lt;Field UID=&quot;2013061909354053226146&quot; Name=&quot;PresentationDate&quot; Value=&quot;5 novembre 2014&quot;/&gt;&lt;Field UID=&quot;2013061911445310340786&quot; Name=&quot;PresentationAnlass&quot; Value=&quot;STIG -  Espace partenaires&quot;/&gt;&lt;Field UID=&quot;2013061910014076114071&quot; Name=&quot;PresentationReferent1&quot; Value=&quot;Robert Balanche&quot;/&gt;&lt;Field UID=&quot;2013061910014850085567&quot; Name=&quot;PresentationReferent2&quot; Value=&quot;&quot;/&gt;&lt;/DocProp&gt;&lt;/DocProps&gt;&#10;"/>
</p:tagLst>
</file>

<file path=ppt/tags/tag10.xml><?xml version="1.0" encoding="utf-8"?>
<p:tagLst xmlns:a="http://schemas.openxmlformats.org/drawingml/2006/main" xmlns:r="http://schemas.openxmlformats.org/officeDocument/2006/relationships" xmlns:p="http://schemas.openxmlformats.org/presentationml/2006/main">
  <p:tag name="OFFICATWORKEXPRESSIONTAG" val="Click to edit Master title style"/>
</p:tagLst>
</file>

<file path=ppt/tags/tag11.xml><?xml version="1.0" encoding="utf-8"?>
<p:tagLst xmlns:a="http://schemas.openxmlformats.org/drawingml/2006/main" xmlns:r="http://schemas.openxmlformats.org/officeDocument/2006/relationships" xmlns:p="http://schemas.openxmlformats.org/presentationml/2006/main">
  <p:tag name="OFFICATWORKEXPRESSIONTAG" val="Click to edit Master text styles&#10;Second level&#10;Third level&#10;Fourth level&#10;Fifth level"/>
</p:tagLst>
</file>

<file path=ppt/tags/tag12.xml><?xml version="1.0" encoding="utf-8"?>
<p:tagLst xmlns:a="http://schemas.openxmlformats.org/drawingml/2006/main" xmlns:r="http://schemas.openxmlformats.org/officeDocument/2006/relationships" xmlns:p="http://schemas.openxmlformats.org/presentationml/2006/main">
  <p:tag name="OFFICATWORKEXPRESSIONTAG" val="‹N°›"/>
</p:tagLst>
</file>

<file path=ppt/tags/tag13.xml><?xml version="1.0" encoding="utf-8"?>
<p:tagLst xmlns:a="http://schemas.openxmlformats.org/drawingml/2006/main" xmlns:r="http://schemas.openxmlformats.org/officeDocument/2006/relationships" xmlns:p="http://schemas.openxmlformats.org/presentationml/2006/main">
  <p:tag name="OFFICATWORKEXPRESSIONTAG" val="[[GetMasterPropertyValue(&quot;CustomField&quot;, &quot;PresentationAnlass&quot;)]]&#10;[[GetMasterPropertyValue(&quot;CustomField&quot;, &quot;PresentationDate&quot;)]]"/>
</p:tagLst>
</file>

<file path=ppt/tags/tag14.xml><?xml version="1.0" encoding="utf-8"?>
<p:tagLst xmlns:a="http://schemas.openxmlformats.org/drawingml/2006/main" xmlns:r="http://schemas.openxmlformats.org/officeDocument/2006/relationships" xmlns:p="http://schemas.openxmlformats.org/presentationml/2006/main">
  <p:tag name="OFFICATWORKEXPRESSIONTAG" val="[[GetMasterPropertyValue(&quot;Organisation&quot;, &quot;AmtZ1&quot;)]]&#10;"/>
</p:tagLst>
</file>

<file path=ppt/tags/tag15.xml><?xml version="1.0" encoding="utf-8"?>
<p:tagLst xmlns:a="http://schemas.openxmlformats.org/drawingml/2006/main" xmlns:r="http://schemas.openxmlformats.org/officeDocument/2006/relationships" xmlns:p="http://schemas.openxmlformats.org/presentationml/2006/main">
  <p:tag name="OFFICATWORKEXPRESSIONTAG" val="&#10;[[GetMasterPropertyValue(&quot;Organisation&quot;, &quot;ProzessZ1&quot;)]]"/>
</p:tagLst>
</file>

<file path=ppt/tags/tag16.xml><?xml version="1.0" encoding="utf-8"?>
<p:tagLst xmlns:a="http://schemas.openxmlformats.org/drawingml/2006/main" xmlns:r="http://schemas.openxmlformats.org/officeDocument/2006/relationships" xmlns:p="http://schemas.openxmlformats.org/presentationml/2006/main">
  <p:tag name="OFFICATWORKEXPRESSIONTAG" val="Situation de départ"/>
</p:tagLst>
</file>

<file path=ppt/tags/tag17.xml><?xml version="1.0" encoding="utf-8"?>
<p:tagLst xmlns:a="http://schemas.openxmlformats.org/drawingml/2006/main" xmlns:r="http://schemas.openxmlformats.org/officeDocument/2006/relationships" xmlns:p="http://schemas.openxmlformats.org/presentationml/2006/main">
  <p:tag name="OFFICATWORKEXPRESSIONTAG" val="La saisie des données à NE est presque terminée&#10;Les systèmes d’annonces seront en cours de consolidation à NE&#10;NE désire se lancer dans la 3D et la 4D&#10;NE désire partager ses expériences et profiter de l’expertise de swistopo&#10;NE désire aussi échanger ses données&#10;Swisstopo aimerait améliorer la fréquence de ses mises à jour&#10;Les processus d’annonces cantonaux intéressent swisstopo&#10;Les deux partenaires ont un intérêt commun à l’échange de données et d’informations dans le but d’éviter les doublons et d’améliorer l’actualité de leurs données respectives (en vue d’une mise à jour en continu). &#10;"/>
</p:tagLst>
</file>

<file path=ppt/tags/tag18.xml><?xml version="1.0" encoding="utf-8"?>
<p:tagLst xmlns:a="http://schemas.openxmlformats.org/drawingml/2006/main" xmlns:r="http://schemas.openxmlformats.org/officeDocument/2006/relationships" xmlns:p="http://schemas.openxmlformats.org/presentationml/2006/main">
  <p:tag name="OFFICATWORKEXPRESSIONTAG" val="2"/>
</p:tagLst>
</file>

<file path=ppt/tags/tag19.xml><?xml version="1.0" encoding="utf-8"?>
<p:tagLst xmlns:a="http://schemas.openxmlformats.org/drawingml/2006/main" xmlns:r="http://schemas.openxmlformats.org/officeDocument/2006/relationships" xmlns:p="http://schemas.openxmlformats.org/presentationml/2006/main">
  <p:tag name="OFFICATWORKEXPRESSIONTAG" val="Collaboration SGRF-NE et swisstopo"/>
</p:tagLst>
</file>

<file path=ppt/tags/tag2.xml><?xml version="1.0" encoding="utf-8"?>
<p:tagLst xmlns:a="http://schemas.openxmlformats.org/drawingml/2006/main" xmlns:r="http://schemas.openxmlformats.org/officeDocument/2006/relationships" xmlns:p="http://schemas.openxmlformats.org/presentationml/2006/main">
  <p:tag name="OFFICATWORKEXPRESSIONTAG" val="Titelmasterformat durch Klicken bearbeiten"/>
</p:tagLst>
</file>

<file path=ppt/tags/tag20.xml><?xml version="1.0" encoding="utf-8"?>
<p:tagLst xmlns:a="http://schemas.openxmlformats.org/drawingml/2006/main" xmlns:r="http://schemas.openxmlformats.org/officeDocument/2006/relationships" xmlns:p="http://schemas.openxmlformats.org/presentationml/2006/main">
  <p:tag name="OFFICATWORKEXPRESSIONTAG" val="2"/>
</p:tagLst>
</file>

<file path=ppt/tags/tag21.xml><?xml version="1.0" encoding="utf-8"?>
<p:tagLst xmlns:a="http://schemas.openxmlformats.org/drawingml/2006/main" xmlns:r="http://schemas.openxmlformats.org/officeDocument/2006/relationships" xmlns:p="http://schemas.openxmlformats.org/presentationml/2006/main">
  <p:tag name="OFFICATWORKEXPRESSIONTAG" val="Collaboration SGRF-NE et swisstopo"/>
</p:tagLst>
</file>

<file path=ppt/tags/tag22.xml><?xml version="1.0" encoding="utf-8"?>
<p:tagLst xmlns:a="http://schemas.openxmlformats.org/drawingml/2006/main" xmlns:r="http://schemas.openxmlformats.org/officeDocument/2006/relationships" xmlns:p="http://schemas.openxmlformats.org/presentationml/2006/main">
  <p:tag name="OFFICATWORKEXPRESSIONTAG" val="2"/>
</p:tagLst>
</file>

<file path=ppt/tags/tag23.xml><?xml version="1.0" encoding="utf-8"?>
<p:tagLst xmlns:a="http://schemas.openxmlformats.org/drawingml/2006/main" xmlns:r="http://schemas.openxmlformats.org/officeDocument/2006/relationships" xmlns:p="http://schemas.openxmlformats.org/presentationml/2006/main">
  <p:tag name="OFFICATWORKEXPRESSIONTAG" val="Synergie ?&#10;Efficience ?"/>
</p:tagLst>
</file>

<file path=ppt/tags/tag24.xml><?xml version="1.0" encoding="utf-8"?>
<p:tagLst xmlns:a="http://schemas.openxmlformats.org/drawingml/2006/main" xmlns:r="http://schemas.openxmlformats.org/officeDocument/2006/relationships" xmlns:p="http://schemas.openxmlformats.org/presentationml/2006/main">
  <p:tag name="OFFICATWORKEXPRESSIONTAG" val="1ère phase"/>
</p:tagLst>
</file>

<file path=ppt/tags/tag25.xml><?xml version="1.0" encoding="utf-8"?>
<p:tagLst xmlns:a="http://schemas.openxmlformats.org/drawingml/2006/main" xmlns:r="http://schemas.openxmlformats.org/officeDocument/2006/relationships" xmlns:p="http://schemas.openxmlformats.org/presentationml/2006/main">
  <p:tag name="OFFICATWORKEXPRESSIONTAG" val="Mise en place et tests&#10;&#10;Lors de la première phase du projet, des tests concrets (en limitant au minimum les formalités administratives) seront réalisés pour évaluer les possibilités de collaboration entre le canton de Neuchâtel et swisstopo. Les résultats des tests seront documentés et présentés aux instances responsables de swisstopo et du SGRF-NE. Les résultats doivent répondre aux questions suivantes :&#10;&#10;Est-ce que la mise en pratique du thème de collaboration est possible et judicieuse ?&#10;Quelle organisation faut-il mettre en place pour la réalisation ? &#10;Quels sont les coûts et les délais ?&#10;"/>
</p:tagLst>
</file>

<file path=ppt/tags/tag26.xml><?xml version="1.0" encoding="utf-8"?>
<p:tagLst xmlns:a="http://schemas.openxmlformats.org/drawingml/2006/main" xmlns:r="http://schemas.openxmlformats.org/officeDocument/2006/relationships" xmlns:p="http://schemas.openxmlformats.org/presentationml/2006/main">
  <p:tag name="OFFICATWORKEXPRESSIONTAG" val="5"/>
</p:tagLst>
</file>

<file path=ppt/tags/tag27.xml><?xml version="1.0" encoding="utf-8"?>
<p:tagLst xmlns:a="http://schemas.openxmlformats.org/drawingml/2006/main" xmlns:r="http://schemas.openxmlformats.org/officeDocument/2006/relationships" xmlns:p="http://schemas.openxmlformats.org/presentationml/2006/main">
  <p:tag name="OFFICATWORKEXPRESSIONTAG" val="Thème 1&#10;But&#10;Descriptif&#10;Coût&#10;Utilité&#10;Planification&#10;Décision"/>
</p:tagLst>
</file>

<file path=ppt/tags/tag28.xml><?xml version="1.0" encoding="utf-8"?>
<p:tagLst xmlns:a="http://schemas.openxmlformats.org/drawingml/2006/main" xmlns:r="http://schemas.openxmlformats.org/officeDocument/2006/relationships" xmlns:p="http://schemas.openxmlformats.org/presentationml/2006/main">
  <p:tag name="OFFICATWORKEXPRESSIONTAG" val="Thème 2&#10;But&#10;Descriptif&#10;Coût&#10;Utilité&#10;Planification&#10;Décision"/>
</p:tagLst>
</file>

<file path=ppt/tags/tag29.xml><?xml version="1.0" encoding="utf-8"?>
<p:tagLst xmlns:a="http://schemas.openxmlformats.org/drawingml/2006/main" xmlns:r="http://schemas.openxmlformats.org/officeDocument/2006/relationships" xmlns:p="http://schemas.openxmlformats.org/presentationml/2006/main">
  <p:tag name="OFFICATWORKEXPRESSIONTAG" val="Thème 3&#10;But&#10;Descriptif&#10;Coût&#10;Utilité&#10;Planification&#10;Décision"/>
</p:tagLst>
</file>

<file path=ppt/tags/tag3.xml><?xml version="1.0" encoding="utf-8"?>
<p:tagLst xmlns:a="http://schemas.openxmlformats.org/drawingml/2006/main" xmlns:r="http://schemas.openxmlformats.org/officeDocument/2006/relationships" xmlns:p="http://schemas.openxmlformats.org/presentationml/2006/main">
  <p:tag name="OFFICATWORKEXPRESSIONTAG" val="Textmasterformat bearbeiten&#10;Zweite Ebene&#10;Dritte Ebene&#10;Vierte Ebene&#10;Fünfte Ebene"/>
</p:tagLst>
</file>

<file path=ppt/tags/tag30.xml><?xml version="1.0" encoding="utf-8"?>
<p:tagLst xmlns:a="http://schemas.openxmlformats.org/drawingml/2006/main" xmlns:r="http://schemas.openxmlformats.org/officeDocument/2006/relationships" xmlns:p="http://schemas.openxmlformats.org/presentationml/2006/main">
  <p:tag name="OFFICATWORKEXPRESSIONTAG" val="Thème 4&#10;But&#10;Descriptif&#10;Coût&#10;Utilité&#10;Planification&#10;Décision"/>
</p:tagLst>
</file>

<file path=ppt/tags/tag31.xml><?xml version="1.0" encoding="utf-8"?>
<p:tagLst xmlns:a="http://schemas.openxmlformats.org/drawingml/2006/main" xmlns:r="http://schemas.openxmlformats.org/officeDocument/2006/relationships" xmlns:p="http://schemas.openxmlformats.org/presentationml/2006/main">
  <p:tag name="OFFICATWORKEXPRESSIONTAG" val="Thème 5&#10;But&#10;Descriptif&#10;Coût&#10;Utilité&#10;Planification&#10;Décision"/>
</p:tagLst>
</file>

<file path=ppt/tags/tag32.xml><?xml version="1.0" encoding="utf-8"?>
<p:tagLst xmlns:a="http://schemas.openxmlformats.org/drawingml/2006/main" xmlns:r="http://schemas.openxmlformats.org/officeDocument/2006/relationships" xmlns:p="http://schemas.openxmlformats.org/presentationml/2006/main">
  <p:tag name="OFFICATWORKEXPRESSIONTAG" val="Thème x&#10;But&#10;Descriptif&#10;Coût&#10;Utilité&#10;Planification&#10;Décision&#10;&#10;"/>
</p:tagLst>
</file>

<file path=ppt/tags/tag33.xml><?xml version="1.0" encoding="utf-8"?>
<p:tagLst xmlns:a="http://schemas.openxmlformats.org/drawingml/2006/main" xmlns:r="http://schemas.openxmlformats.org/officeDocument/2006/relationships" xmlns:p="http://schemas.openxmlformats.org/presentationml/2006/main">
  <p:tag name="OFFICATWORKEXPRESSIONTAG" val="2ème phase"/>
</p:tagLst>
</file>

<file path=ppt/tags/tag34.xml><?xml version="1.0" encoding="utf-8"?>
<p:tagLst xmlns:a="http://schemas.openxmlformats.org/drawingml/2006/main" xmlns:r="http://schemas.openxmlformats.org/officeDocument/2006/relationships" xmlns:p="http://schemas.openxmlformats.org/presentationml/2006/main">
  <p:tag name="OFFICATWORKEXPRESSIONTAG" val="Réalisation&#10;&#10;Pour les thèmes qui seront considérés comme concluants, les deux parties peuvent décider la mise en pratique productive des objectifs décrits et testés lors de la phase 1.&#10;La phase 2 du projet doit comprendre la mise en pratique de tous les thèmes testés avec succès. La priorité sera portée sur la mise en pratique et l’intégration dans les processus existants ou la mise en œuvre de nouveaux processus du SGRF-NE et swisstopo.&#10;Le projet se terminera lorsque les thèmes mis en pratique seront intégrés dans les procédures existantes ou nouvellement créées.&#10;"/>
</p:tagLst>
</file>

<file path=ppt/tags/tag35.xml><?xml version="1.0" encoding="utf-8"?>
<p:tagLst xmlns:a="http://schemas.openxmlformats.org/drawingml/2006/main" xmlns:r="http://schemas.openxmlformats.org/officeDocument/2006/relationships" xmlns:p="http://schemas.openxmlformats.org/presentationml/2006/main">
  <p:tag name="OFFICATWORKEXPRESSIONTAG" val="6"/>
</p:tagLst>
</file>

<file path=ppt/tags/tag36.xml><?xml version="1.0" encoding="utf-8"?>
<p:tagLst xmlns:a="http://schemas.openxmlformats.org/drawingml/2006/main" xmlns:r="http://schemas.openxmlformats.org/officeDocument/2006/relationships" xmlns:p="http://schemas.openxmlformats.org/presentationml/2006/main">
  <p:tag name="OFFICATWORKEXPRESSIONTAG" val="Thème 1&#10;But&#10;Descriptif&#10;Coût&#10;Utilité&#10;Planification&#10;Décision"/>
</p:tagLst>
</file>

<file path=ppt/tags/tag37.xml><?xml version="1.0" encoding="utf-8"?>
<p:tagLst xmlns:a="http://schemas.openxmlformats.org/drawingml/2006/main" xmlns:r="http://schemas.openxmlformats.org/officeDocument/2006/relationships" xmlns:p="http://schemas.openxmlformats.org/presentationml/2006/main">
  <p:tag name="OFFICATWORKEXPRESSIONTAG" val="Thème 4&#10;But&#10;Descriptif&#10;Coût&#10;Utilité&#10;Planification&#10;Décision"/>
</p:tagLst>
</file>

<file path=ppt/tags/tag38.xml><?xml version="1.0" encoding="utf-8"?>
<p:tagLst xmlns:a="http://schemas.openxmlformats.org/drawingml/2006/main" xmlns:r="http://schemas.openxmlformats.org/officeDocument/2006/relationships" xmlns:p="http://schemas.openxmlformats.org/presentationml/2006/main">
  <p:tag name="OFFICATWORKEXPRESSIONTAG" val="Thème x&#10;But&#10;Descriptif&#10;Coût&#10;Utilité&#10;Planification&#10;Décision&#10;&#10;"/>
</p:tagLst>
</file>

<file path=ppt/tags/tag39.xml><?xml version="1.0" encoding="utf-8"?>
<p:tagLst xmlns:a="http://schemas.openxmlformats.org/drawingml/2006/main" xmlns:r="http://schemas.openxmlformats.org/officeDocument/2006/relationships" xmlns:p="http://schemas.openxmlformats.org/presentationml/2006/main">
  <p:tag name="OFFICATWORKEXPRESSIONTAG" val="Planification"/>
</p:tagLst>
</file>

<file path=ppt/tags/tag4.xml><?xml version="1.0" encoding="utf-8"?>
<p:tagLst xmlns:a="http://schemas.openxmlformats.org/drawingml/2006/main" xmlns:r="http://schemas.openxmlformats.org/officeDocument/2006/relationships" xmlns:p="http://schemas.openxmlformats.org/presentationml/2006/main">
  <p:tag name="OFFICATWORKEXPRESSIONTAG" val="‹N°›"/>
</p:tagLst>
</file>

<file path=ppt/tags/tag40.xml><?xml version="1.0" encoding="utf-8"?>
<p:tagLst xmlns:a="http://schemas.openxmlformats.org/drawingml/2006/main" xmlns:r="http://schemas.openxmlformats.org/officeDocument/2006/relationships" xmlns:p="http://schemas.openxmlformats.org/presentationml/2006/main">
  <p:tag name="OFFICATWORKEXPRESSIONTAG" val="7"/>
</p:tagLst>
</file>

<file path=ppt/tags/tag41.xml><?xml version="1.0" encoding="utf-8"?>
<p:tagLst xmlns:a="http://schemas.openxmlformats.org/drawingml/2006/main" xmlns:r="http://schemas.openxmlformats.org/officeDocument/2006/relationships" xmlns:p="http://schemas.openxmlformats.org/presentationml/2006/main">
  <p:tag name="OFFICATWORKEXPRESSIONTAG" val="Organisation du projet"/>
</p:tagLst>
</file>

<file path=ppt/tags/tag42.xml><?xml version="1.0" encoding="utf-8"?>
<p:tagLst xmlns:a="http://schemas.openxmlformats.org/drawingml/2006/main" xmlns:r="http://schemas.openxmlformats.org/officeDocument/2006/relationships" xmlns:p="http://schemas.openxmlformats.org/presentationml/2006/main">
  <p:tag name="OFFICATWORKEXPRESSIONTAG" val="10"/>
</p:tagLst>
</file>

<file path=ppt/tags/tag5.xml><?xml version="1.0" encoding="utf-8"?>
<p:tagLst xmlns:a="http://schemas.openxmlformats.org/drawingml/2006/main" xmlns:r="http://schemas.openxmlformats.org/officeDocument/2006/relationships" xmlns:p="http://schemas.openxmlformats.org/presentationml/2006/main">
  <p:tag name="OFFICATWORKEXPRESSIONTAG" val="[[GetMasterPropertyValue(&quot;CustomField&quot;, &quot;PresentationTitle&quot;)]]"/>
</p:tagLst>
</file>

<file path=ppt/tags/tag6.xml><?xml version="1.0" encoding="utf-8"?>
<p:tagLst xmlns:a="http://schemas.openxmlformats.org/drawingml/2006/main" xmlns:r="http://schemas.openxmlformats.org/officeDocument/2006/relationships" xmlns:p="http://schemas.openxmlformats.org/presentationml/2006/main">
  <p:tag name="OFFICATWORKEXPRESSIONTAG" val="[[IF (GetMasterPropertyValue(&quot;CustomField&quot;, &quot;PresentationSubTitle&quot;)=&quot;&quot;, &quot;&quot;, GetMasterPropertyValue(&quot;CustomField&quot;, &quot;PresentationSubTitle&quot;) &amp; &quot; / &quot;)]][[GetMasterPropertyValue(&quot;CustomField&quot;, &quot;PresentationDate&quot;)]]"/>
</p:tagLst>
</file>

<file path=ppt/tags/tag7.xml><?xml version="1.0" encoding="utf-8"?>
<p:tagLst xmlns:a="http://schemas.openxmlformats.org/drawingml/2006/main" xmlns:r="http://schemas.openxmlformats.org/officeDocument/2006/relationships" xmlns:p="http://schemas.openxmlformats.org/presentationml/2006/main">
  <p:tag name="OFFICATWORKEXPRESSIONTAG" val="[[GetMasterPropertyValue(&quot;CustomField&quot;, &quot;PresentationReferent1&quot;)]]&#10;[[GetMasterPropertyValue(&quot;CustomField&quot;, &quot;PresentationReferent2&quot;)]]"/>
</p:tagLst>
</file>

<file path=ppt/tags/tag8.xml><?xml version="1.0" encoding="utf-8"?>
<p:tagLst xmlns:a="http://schemas.openxmlformats.org/drawingml/2006/main" xmlns:r="http://schemas.openxmlformats.org/officeDocument/2006/relationships" xmlns:p="http://schemas.openxmlformats.org/presentationml/2006/main">
  <p:tag name="OFFICATWORKEXPRESSIONTAG" val="&#10;[[GetMasterPropertyValue(&quot;Organisation&quot;, &quot;AmtZ1&quot;)]]&#10;"/>
</p:tagLst>
</file>

<file path=ppt/tags/tag9.xml><?xml version="1.0" encoding="utf-8"?>
<p:tagLst xmlns:a="http://schemas.openxmlformats.org/drawingml/2006/main" xmlns:r="http://schemas.openxmlformats.org/officeDocument/2006/relationships" xmlns:p="http://schemas.openxmlformats.org/presentationml/2006/main">
  <p:tag name="OFFICATWORKEXPRESSIONTAG" val="[[GetMasterPropertyValue(&quot;Organisation&quot;, &quot;DepartementsbereichZ1&quot;)]]&#10;&#10;[[GetMasterPropertyValue(&quot;Organisation&quot;, &quot;ProzessZ1&quot;)]]"/>
</p:tagLst>
</file>

<file path=ppt/theme/theme1.xml><?xml version="1.0" encoding="utf-8"?>
<a:theme xmlns:a="http://schemas.openxmlformats.org/drawingml/2006/main" name="Swisstopo">
  <a:themeElements>
    <a:clrScheme name="swisstopo">
      <a:dk1>
        <a:srgbClr val="000000"/>
      </a:dk1>
      <a:lt1>
        <a:srgbClr val="FFFFFF"/>
      </a:lt1>
      <a:dk2>
        <a:srgbClr val="9C9E9F"/>
      </a:dk2>
      <a:lt2>
        <a:srgbClr val="FFFFFF"/>
      </a:lt2>
      <a:accent1>
        <a:srgbClr val="C7987B"/>
      </a:accent1>
      <a:accent2>
        <a:srgbClr val="53D6FF"/>
      </a:accent2>
      <a:accent3>
        <a:srgbClr val="FFD847"/>
      </a:accent3>
      <a:accent4>
        <a:srgbClr val="7AD547"/>
      </a:accent4>
      <a:accent5>
        <a:srgbClr val="FF4F4F"/>
      </a:accent5>
      <a:accent6>
        <a:srgbClr val="F2A27E"/>
      </a:accent6>
      <a:hlink>
        <a:srgbClr val="ED73AA"/>
      </a:hlink>
      <a:folHlink>
        <a:srgbClr val="A3ABD1"/>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387</Words>
  <Application>Microsoft Office PowerPoint</Application>
  <PresentationFormat>Affichage à l'écran (4:3)</PresentationFormat>
  <Paragraphs>102</Paragraphs>
  <Slides>9</Slides>
  <Notes>0</Notes>
  <HiddenSlides>0</HiddenSlides>
  <MMClips>0</MMClips>
  <ScaleCrop>false</ScaleCrop>
  <HeadingPairs>
    <vt:vector size="4" baseType="variant">
      <vt:variant>
        <vt:lpstr>Thème</vt:lpstr>
      </vt:variant>
      <vt:variant>
        <vt:i4>1</vt:i4>
      </vt:variant>
      <vt:variant>
        <vt:lpstr>Titres des diapositives</vt:lpstr>
      </vt:variant>
      <vt:variant>
        <vt:i4>9</vt:i4>
      </vt:variant>
    </vt:vector>
  </HeadingPairs>
  <TitlesOfParts>
    <vt:vector size="10" baseType="lpstr">
      <vt:lpstr>Swisstopo</vt:lpstr>
      <vt:lpstr>Présentation PowerPoint</vt:lpstr>
      <vt:lpstr>Situation de départ</vt:lpstr>
      <vt:lpstr>Collaboration SGRF-NE et swisstopo</vt:lpstr>
      <vt:lpstr>Collaboration SGRF-NE et swisstopo</vt:lpstr>
      <vt:lpstr>1ère phase</vt:lpstr>
      <vt:lpstr>2ème phase</vt:lpstr>
      <vt:lpstr>Planification</vt:lpstr>
      <vt:lpstr>Organisation du projet</vt:lpstr>
      <vt:lpstr>Incidences possibles avec le SITG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Balanche Robert</cp:lastModifiedBy>
  <cp:revision>132</cp:revision>
  <dcterms:created xsi:type="dcterms:W3CDTF">2013-05-08T14:33:06Z</dcterms:created>
  <dcterms:modified xsi:type="dcterms:W3CDTF">2014-12-04T12:18:51Z</dcterms:modified>
</cp:coreProperties>
</file>