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0" r:id="rId4"/>
    <p:sldId id="261" r:id="rId5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 snapToObjects="1">
      <p:cViewPr varScale="1">
        <p:scale>
          <a:sx n="81" d="100"/>
          <a:sy n="81" d="100"/>
        </p:scale>
        <p:origin x="-1013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CH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H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7F52B-3C9A-214F-A38A-2C86CFBFE96B}" type="datetimeFigureOut">
              <a:rPr lang="fr-FR" smtClean="0"/>
              <a:t>19/02/2013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56313-B9DC-814E-AD1D-F0F41E66D84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9446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7F52B-3C9A-214F-A38A-2C86CFBFE96B}" type="datetimeFigureOut">
              <a:rPr lang="fr-FR" smtClean="0"/>
              <a:t>19/02/2013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56313-B9DC-814E-AD1D-F0F41E66D84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6823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CH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7F52B-3C9A-214F-A38A-2C86CFBFE96B}" type="datetimeFigureOut">
              <a:rPr lang="fr-FR" smtClean="0"/>
              <a:t>19/02/2013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56313-B9DC-814E-AD1D-F0F41E66D84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5006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7F52B-3C9A-214F-A38A-2C86CFBFE96B}" type="datetimeFigureOut">
              <a:rPr lang="fr-FR" smtClean="0"/>
              <a:t>19/02/2013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56313-B9DC-814E-AD1D-F0F41E66D84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39379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CH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7F52B-3C9A-214F-A38A-2C86CFBFE96B}" type="datetimeFigureOut">
              <a:rPr lang="fr-FR" smtClean="0"/>
              <a:t>19/02/2013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56313-B9DC-814E-AD1D-F0F41E66D84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1420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7F52B-3C9A-214F-A38A-2C86CFBFE96B}" type="datetimeFigureOut">
              <a:rPr lang="fr-FR" smtClean="0"/>
              <a:t>19/02/2013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56313-B9DC-814E-AD1D-F0F41E66D84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1405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CH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7F52B-3C9A-214F-A38A-2C86CFBFE96B}" type="datetimeFigureOut">
              <a:rPr lang="fr-FR" smtClean="0"/>
              <a:t>19/02/2013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56313-B9DC-814E-AD1D-F0F41E66D84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7777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7F52B-3C9A-214F-A38A-2C86CFBFE96B}" type="datetimeFigureOut">
              <a:rPr lang="fr-FR" smtClean="0"/>
              <a:t>19/02/2013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56313-B9DC-814E-AD1D-F0F41E66D84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72883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7F52B-3C9A-214F-A38A-2C86CFBFE96B}" type="datetimeFigureOut">
              <a:rPr lang="fr-FR" smtClean="0"/>
              <a:t>19/02/2013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56313-B9DC-814E-AD1D-F0F41E66D84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0714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CH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7F52B-3C9A-214F-A38A-2C86CFBFE96B}" type="datetimeFigureOut">
              <a:rPr lang="fr-FR" smtClean="0"/>
              <a:t>19/02/2013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56313-B9DC-814E-AD1D-F0F41E66D84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8531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CH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7F52B-3C9A-214F-A38A-2C86CFBFE96B}" type="datetimeFigureOut">
              <a:rPr lang="fr-FR" smtClean="0"/>
              <a:t>19/02/2013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56313-B9DC-814E-AD1D-F0F41E66D84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5551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CH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C7F52B-3C9A-214F-A38A-2C86CFBFE96B}" type="datetimeFigureOut">
              <a:rPr lang="fr-FR" smtClean="0"/>
              <a:t>19/02/2013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056313-B9DC-814E-AD1D-F0F41E66D84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49932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5" Type="http://schemas.openxmlformats.org/officeDocument/2006/relationships/image" Target="../media/image2.pn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5" Type="http://schemas.openxmlformats.org/officeDocument/2006/relationships/image" Target="../media/image2.pn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Plans 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829" y="0"/>
            <a:ext cx="7354342" cy="6858000"/>
          </a:xfrm>
          <a:prstGeom prst="rect">
            <a:avLst/>
          </a:prstGeom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404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1352">
        <p:fade/>
      </p:transition>
    </mc:Choice>
    <mc:Fallback xmlns="">
      <p:transition spd="slow" advTm="135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Plans 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829" y="0"/>
            <a:ext cx="7354342" cy="6858000"/>
          </a:xfrm>
          <a:prstGeom prst="rect">
            <a:avLst/>
          </a:prstGeom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555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1694">
        <p:fade/>
      </p:transition>
    </mc:Choice>
    <mc:Fallback xmlns="">
      <p:transition spd="slow" advTm="169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Plans 3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829" y="0"/>
            <a:ext cx="7354342" cy="6858000"/>
          </a:xfrm>
          <a:prstGeom prst="rect">
            <a:avLst/>
          </a:prstGeom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65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599">
        <p:fade/>
      </p:transition>
    </mc:Choice>
    <mc:Fallback xmlns="">
      <p:transition spd="slow" advTm="59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Plans 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829" y="0"/>
            <a:ext cx="735434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314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333</TotalTime>
  <Words>0</Words>
  <Application>Microsoft Office PowerPoint</Application>
  <PresentationFormat>Affichage à l'écran (4:3)</PresentationFormat>
  <Paragraphs>0</Paragraphs>
  <Slides>4</Slides>
  <Notes>0</Notes>
  <HiddenSlides>0</HiddenSlides>
  <MMClips>3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5" baseType="lpstr">
      <vt:lpstr>Thème Office</vt:lpstr>
      <vt:lpstr>Présentation PowerPoint</vt:lpstr>
      <vt:lpstr>Présentation PowerPoint</vt:lpstr>
      <vt:lpstr>Présentation PowerPoint</vt:lpstr>
      <vt:lpstr>Présentation PowerPoint</vt:lpstr>
    </vt:vector>
  </TitlesOfParts>
  <Company>aaaaaaa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aaaaaa aaaaaa</dc:creator>
  <cp:lastModifiedBy>Rey Marie-Claire (DU)</cp:lastModifiedBy>
  <cp:revision>11</cp:revision>
  <dcterms:created xsi:type="dcterms:W3CDTF">2013-02-12T08:59:18Z</dcterms:created>
  <dcterms:modified xsi:type="dcterms:W3CDTF">2013-02-19T13:34:55Z</dcterms:modified>
</cp:coreProperties>
</file>